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7.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8.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notesSlides/notesSlide9.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0.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11.xml" ContentType="application/vnd.openxmlformats-officedocument.presentationml.notesSlide+xml"/>
  <Override PartName="/ppt/ink/ink45.xml" ContentType="application/inkml+xml"/>
  <Override PartName="/ppt/ink/ink46.xml" ContentType="application/inkml+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 id="266" r:id="rId14"/>
  </p:sldIdLst>
  <p:sldSz cx="14630400" cy="8229600"/>
  <p:notesSz cx="8229600" cy="14630400"/>
  <p:embeddedFontLst>
    <p:embeddedFont>
      <p:font typeface="Asar" panose="020B0604020202020204" charset="0"/>
      <p:regular r:id="rId16"/>
    </p:embeddedFont>
    <p:embeddedFont>
      <p:font typeface="Calibri" panose="020F0502020204030204" pitchFamily="34" charset="0"/>
      <p:regular r:id="rId17"/>
      <p:bold r:id="rId18"/>
      <p:italic r:id="rId19"/>
      <p:boldItalic r:id="rId20"/>
    </p:embeddedFont>
    <p:embeddedFont>
      <p:font typeface="Barlow"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FEDA58-B981-4AC2-ACFA-00F65719E088}" v="10" dt="2024-12-02T16:55:53.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snapToObjects="1">
      <p:cViewPr varScale="1">
        <p:scale>
          <a:sx n="40" d="100"/>
          <a:sy n="40" d="100"/>
        </p:scale>
        <p:origin x="48" y="7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sha Ghosh" userId="e4b6afbd7b64dd86" providerId="LiveId" clId="{84FEDA58-B981-4AC2-ACFA-00F65719E088}"/>
    <pc:docChg chg="undo redo custSel modSld modMainMaster">
      <pc:chgData name="Disha Ghosh" userId="e4b6afbd7b64dd86" providerId="LiveId" clId="{84FEDA58-B981-4AC2-ACFA-00F65719E088}" dt="2024-12-02T18:09:14.782" v="498" actId="20577"/>
      <pc:docMkLst>
        <pc:docMk/>
      </pc:docMkLst>
      <pc:sldChg chg="addSp modSp mod">
        <pc:chgData name="Disha Ghosh" userId="e4b6afbd7b64dd86" providerId="LiveId" clId="{84FEDA58-B981-4AC2-ACFA-00F65719E088}" dt="2024-12-02T17:05:26.087" v="468" actId="20577"/>
        <pc:sldMkLst>
          <pc:docMk/>
          <pc:sldMk cId="0" sldId="256"/>
        </pc:sldMkLst>
        <pc:spChg chg="mod">
          <ac:chgData name="Disha Ghosh" userId="e4b6afbd7b64dd86" providerId="LiveId" clId="{84FEDA58-B981-4AC2-ACFA-00F65719E088}" dt="2024-12-02T07:23:15.167" v="54" actId="1076"/>
          <ac:spMkLst>
            <pc:docMk/>
            <pc:sldMk cId="0" sldId="256"/>
            <ac:spMk id="3" creationId="{00000000-0000-0000-0000-000000000000}"/>
          </ac:spMkLst>
        </pc:spChg>
        <pc:spChg chg="mod">
          <ac:chgData name="Disha Ghosh" userId="e4b6afbd7b64dd86" providerId="LiveId" clId="{84FEDA58-B981-4AC2-ACFA-00F65719E088}" dt="2024-12-02T17:05:26.087" v="468" actId="20577"/>
          <ac:spMkLst>
            <pc:docMk/>
            <pc:sldMk cId="0" sldId="256"/>
            <ac:spMk id="4" creationId="{00000000-0000-0000-0000-000000000000}"/>
          </ac:spMkLst>
        </pc:spChg>
        <pc:picChg chg="add mod">
          <ac:chgData name="Disha Ghosh" userId="e4b6afbd7b64dd86" providerId="LiveId" clId="{84FEDA58-B981-4AC2-ACFA-00F65719E088}" dt="2024-12-02T07:23:21.829" v="55" actId="1076"/>
          <ac:picMkLst>
            <pc:docMk/>
            <pc:sldMk cId="0" sldId="256"/>
            <ac:picMk id="5" creationId="{352996CB-9D4E-B9E8-90B8-D4E4B2F11D14}"/>
          </ac:picMkLst>
        </pc:picChg>
      </pc:sldChg>
      <pc:sldChg chg="addSp delSp modSp mod">
        <pc:chgData name="Disha Ghosh" userId="e4b6afbd7b64dd86" providerId="LiveId" clId="{84FEDA58-B981-4AC2-ACFA-00F65719E088}" dt="2024-12-02T18:09:14.782" v="498" actId="20577"/>
        <pc:sldMkLst>
          <pc:docMk/>
          <pc:sldMk cId="0" sldId="257"/>
        </pc:sldMkLst>
        <pc:spChg chg="mod">
          <ac:chgData name="Disha Ghosh" userId="e4b6afbd7b64dd86" providerId="LiveId" clId="{84FEDA58-B981-4AC2-ACFA-00F65719E088}" dt="2024-12-02T09:46:45.139" v="128" actId="255"/>
          <ac:spMkLst>
            <pc:docMk/>
            <pc:sldMk cId="0" sldId="257"/>
            <ac:spMk id="2" creationId="{00000000-0000-0000-0000-000000000000}"/>
          </ac:spMkLst>
        </pc:spChg>
        <pc:spChg chg="add del mod">
          <ac:chgData name="Disha Ghosh" userId="e4b6afbd7b64dd86" providerId="LiveId" clId="{84FEDA58-B981-4AC2-ACFA-00F65719E088}" dt="2024-12-02T18:09:14.782" v="498" actId="20577"/>
          <ac:spMkLst>
            <pc:docMk/>
            <pc:sldMk cId="0" sldId="257"/>
            <ac:spMk id="5" creationId="{00000000-0000-0000-0000-000000000000}"/>
          </ac:spMkLst>
        </pc:spChg>
        <pc:spChg chg="mod">
          <ac:chgData name="Disha Ghosh" userId="e4b6afbd7b64dd86" providerId="LiveId" clId="{84FEDA58-B981-4AC2-ACFA-00F65719E088}" dt="2024-12-02T07:24:36.266" v="71" actId="20577"/>
          <ac:spMkLst>
            <pc:docMk/>
            <pc:sldMk cId="0" sldId="257"/>
            <ac:spMk id="6" creationId="{00000000-0000-0000-0000-000000000000}"/>
          </ac:spMkLst>
        </pc:spChg>
        <pc:spChg chg="mod">
          <ac:chgData name="Disha Ghosh" userId="e4b6afbd7b64dd86" providerId="LiveId" clId="{84FEDA58-B981-4AC2-ACFA-00F65719E088}" dt="2024-12-02T13:53:55.812" v="269" actId="14100"/>
          <ac:spMkLst>
            <pc:docMk/>
            <pc:sldMk cId="0" sldId="257"/>
            <ac:spMk id="7" creationId="{00000000-0000-0000-0000-000000000000}"/>
          </ac:spMkLst>
        </pc:spChg>
        <pc:spChg chg="mod">
          <ac:chgData name="Disha Ghosh" userId="e4b6afbd7b64dd86" providerId="LiveId" clId="{84FEDA58-B981-4AC2-ACFA-00F65719E088}" dt="2024-12-02T09:39:15.040" v="116" actId="20577"/>
          <ac:spMkLst>
            <pc:docMk/>
            <pc:sldMk cId="0" sldId="257"/>
            <ac:spMk id="10" creationId="{00000000-0000-0000-0000-000000000000}"/>
          </ac:spMkLst>
        </pc:spChg>
        <pc:spChg chg="del mod">
          <ac:chgData name="Disha Ghosh" userId="e4b6afbd7b64dd86" providerId="LiveId" clId="{84FEDA58-B981-4AC2-ACFA-00F65719E088}" dt="2024-12-02T13:54:15.543" v="273" actId="21"/>
          <ac:spMkLst>
            <pc:docMk/>
            <pc:sldMk cId="0" sldId="257"/>
            <ac:spMk id="15" creationId="{00000000-0000-0000-0000-000000000000}"/>
          </ac:spMkLst>
        </pc:spChg>
        <pc:spChg chg="mod">
          <ac:chgData name="Disha Ghosh" userId="e4b6afbd7b64dd86" providerId="LiveId" clId="{84FEDA58-B981-4AC2-ACFA-00F65719E088}" dt="2024-12-02T13:54:43.717" v="279" actId="1076"/>
          <ac:spMkLst>
            <pc:docMk/>
            <pc:sldMk cId="0" sldId="257"/>
            <ac:spMk id="16" creationId="{00000000-0000-0000-0000-000000000000}"/>
          </ac:spMkLst>
        </pc:spChg>
        <pc:spChg chg="mod">
          <ac:chgData name="Disha Ghosh" userId="e4b6afbd7b64dd86" providerId="LiveId" clId="{84FEDA58-B981-4AC2-ACFA-00F65719E088}" dt="2024-12-02T10:02:15.669" v="262" actId="14100"/>
          <ac:spMkLst>
            <pc:docMk/>
            <pc:sldMk cId="0" sldId="257"/>
            <ac:spMk id="17" creationId="{00000000-0000-0000-0000-000000000000}"/>
          </ac:spMkLst>
        </pc:spChg>
        <pc:spChg chg="mod">
          <ac:chgData name="Disha Ghosh" userId="e4b6afbd7b64dd86" providerId="LiveId" clId="{84FEDA58-B981-4AC2-ACFA-00F65719E088}" dt="2024-12-02T10:02:48.929" v="267" actId="1076"/>
          <ac:spMkLst>
            <pc:docMk/>
            <pc:sldMk cId="0" sldId="257"/>
            <ac:spMk id="18" creationId="{00000000-0000-0000-0000-000000000000}"/>
          </ac:spMkLst>
        </pc:spChg>
        <pc:spChg chg="mod">
          <ac:chgData name="Disha Ghosh" userId="e4b6afbd7b64dd86" providerId="LiveId" clId="{84FEDA58-B981-4AC2-ACFA-00F65719E088}" dt="2024-12-02T10:02:22.359" v="263" actId="14100"/>
          <ac:spMkLst>
            <pc:docMk/>
            <pc:sldMk cId="0" sldId="257"/>
            <ac:spMk id="21" creationId="{00000000-0000-0000-0000-000000000000}"/>
          </ac:spMkLst>
        </pc:spChg>
        <pc:spChg chg="mod">
          <ac:chgData name="Disha Ghosh" userId="e4b6afbd7b64dd86" providerId="LiveId" clId="{84FEDA58-B981-4AC2-ACFA-00F65719E088}" dt="2024-12-02T10:02:35.960" v="265" actId="1076"/>
          <ac:spMkLst>
            <pc:docMk/>
            <pc:sldMk cId="0" sldId="257"/>
            <ac:spMk id="22" creationId="{00000000-0000-0000-0000-000000000000}"/>
          </ac:spMkLst>
        </pc:spChg>
        <pc:spChg chg="mod">
          <ac:chgData name="Disha Ghosh" userId="e4b6afbd7b64dd86" providerId="LiveId" clId="{84FEDA58-B981-4AC2-ACFA-00F65719E088}" dt="2024-12-02T10:02:28.269" v="264" actId="14100"/>
          <ac:spMkLst>
            <pc:docMk/>
            <pc:sldMk cId="0" sldId="257"/>
            <ac:spMk id="25" creationId="{00000000-0000-0000-0000-000000000000}"/>
          </ac:spMkLst>
        </pc:spChg>
        <pc:spChg chg="mod">
          <ac:chgData name="Disha Ghosh" userId="e4b6afbd7b64dd86" providerId="LiveId" clId="{84FEDA58-B981-4AC2-ACFA-00F65719E088}" dt="2024-12-02T10:02:43.034" v="266" actId="1076"/>
          <ac:spMkLst>
            <pc:docMk/>
            <pc:sldMk cId="0" sldId="257"/>
            <ac:spMk id="26" creationId="{00000000-0000-0000-0000-000000000000}"/>
          </ac:spMkLst>
        </pc:spChg>
        <pc:spChg chg="mod">
          <ac:chgData name="Disha Ghosh" userId="e4b6afbd7b64dd86" providerId="LiveId" clId="{84FEDA58-B981-4AC2-ACFA-00F65719E088}" dt="2024-12-02T09:51:09.475" v="131" actId="313"/>
          <ac:spMkLst>
            <pc:docMk/>
            <pc:sldMk cId="0" sldId="257"/>
            <ac:spMk id="30" creationId="{00000000-0000-0000-0000-000000000000}"/>
          </ac:spMkLst>
        </pc:spChg>
        <pc:spChg chg="add mod">
          <ac:chgData name="Disha Ghosh" userId="e4b6afbd7b64dd86" providerId="LiveId" clId="{84FEDA58-B981-4AC2-ACFA-00F65719E088}" dt="2024-12-02T09:51:49.447" v="134" actId="1076"/>
          <ac:spMkLst>
            <pc:docMk/>
            <pc:sldMk cId="0" sldId="257"/>
            <ac:spMk id="31" creationId="{B17E9A69-B897-8C7F-8459-3C2E1BAE4979}"/>
          </ac:spMkLst>
        </pc:spChg>
        <pc:spChg chg="add mod">
          <ac:chgData name="Disha Ghosh" userId="e4b6afbd7b64dd86" providerId="LiveId" clId="{84FEDA58-B981-4AC2-ACFA-00F65719E088}" dt="2024-12-02T09:52:23.595" v="138" actId="20577"/>
          <ac:spMkLst>
            <pc:docMk/>
            <pc:sldMk cId="0" sldId="257"/>
            <ac:spMk id="32" creationId="{29F7E6E8-D0DD-C1CB-EB81-6381BF0D967F}"/>
          </ac:spMkLst>
        </pc:spChg>
        <pc:spChg chg="add mod">
          <ac:chgData name="Disha Ghosh" userId="e4b6afbd7b64dd86" providerId="LiveId" clId="{84FEDA58-B981-4AC2-ACFA-00F65719E088}" dt="2024-12-02T09:53:18.923" v="173" actId="20577"/>
          <ac:spMkLst>
            <pc:docMk/>
            <pc:sldMk cId="0" sldId="257"/>
            <ac:spMk id="33" creationId="{094C509E-C354-4776-66B1-29C059ECB3A3}"/>
          </ac:spMkLst>
        </pc:spChg>
        <pc:spChg chg="add mod">
          <ac:chgData name="Disha Ghosh" userId="e4b6afbd7b64dd86" providerId="LiveId" clId="{84FEDA58-B981-4AC2-ACFA-00F65719E088}" dt="2024-12-02T15:06:44.256" v="290" actId="1076"/>
          <ac:spMkLst>
            <pc:docMk/>
            <pc:sldMk cId="0" sldId="257"/>
            <ac:spMk id="36" creationId="{F114AFD1-D40D-7793-2ECF-1809A66ABA05}"/>
          </ac:spMkLst>
        </pc:spChg>
        <pc:spChg chg="add mod">
          <ac:chgData name="Disha Ghosh" userId="e4b6afbd7b64dd86" providerId="LiveId" clId="{84FEDA58-B981-4AC2-ACFA-00F65719E088}" dt="2024-12-02T09:54:32.531" v="208" actId="20577"/>
          <ac:spMkLst>
            <pc:docMk/>
            <pc:sldMk cId="0" sldId="257"/>
            <ac:spMk id="37" creationId="{2FCBF37E-9B06-8B88-C935-D626DC0BBAB2}"/>
          </ac:spMkLst>
        </pc:spChg>
      </pc:sldChg>
      <pc:sldChg chg="modSp mod">
        <pc:chgData name="Disha Ghosh" userId="e4b6afbd7b64dd86" providerId="LiveId" clId="{84FEDA58-B981-4AC2-ACFA-00F65719E088}" dt="2024-12-02T09:59:17.134" v="221" actId="20577"/>
        <pc:sldMkLst>
          <pc:docMk/>
          <pc:sldMk cId="0" sldId="258"/>
        </pc:sldMkLst>
        <pc:spChg chg="mod">
          <ac:chgData name="Disha Ghosh" userId="e4b6afbd7b64dd86" providerId="LiveId" clId="{84FEDA58-B981-4AC2-ACFA-00F65719E088}" dt="2024-12-02T09:59:17.134" v="221" actId="20577"/>
          <ac:spMkLst>
            <pc:docMk/>
            <pc:sldMk cId="0" sldId="258"/>
            <ac:spMk id="4" creationId="{00000000-0000-0000-0000-000000000000}"/>
          </ac:spMkLst>
        </pc:spChg>
      </pc:sldChg>
      <pc:sldChg chg="modSp mod">
        <pc:chgData name="Disha Ghosh" userId="e4b6afbd7b64dd86" providerId="LiveId" clId="{84FEDA58-B981-4AC2-ACFA-00F65719E088}" dt="2024-12-02T10:07:30.175" v="268" actId="20577"/>
        <pc:sldMkLst>
          <pc:docMk/>
          <pc:sldMk cId="0" sldId="259"/>
        </pc:sldMkLst>
        <pc:spChg chg="mod">
          <ac:chgData name="Disha Ghosh" userId="e4b6afbd7b64dd86" providerId="LiveId" clId="{84FEDA58-B981-4AC2-ACFA-00F65719E088}" dt="2024-12-02T09:36:17.662" v="110" actId="255"/>
          <ac:spMkLst>
            <pc:docMk/>
            <pc:sldMk cId="0" sldId="259"/>
            <ac:spMk id="2" creationId="{00000000-0000-0000-0000-000000000000}"/>
          </ac:spMkLst>
        </pc:spChg>
        <pc:spChg chg="mod">
          <ac:chgData name="Disha Ghosh" userId="e4b6afbd7b64dd86" providerId="LiveId" clId="{84FEDA58-B981-4AC2-ACFA-00F65719E088}" dt="2024-12-02T09:33:58.585" v="98" actId="255"/>
          <ac:spMkLst>
            <pc:docMk/>
            <pc:sldMk cId="0" sldId="259"/>
            <ac:spMk id="7" creationId="{00000000-0000-0000-0000-000000000000}"/>
          </ac:spMkLst>
        </pc:spChg>
        <pc:spChg chg="mod">
          <ac:chgData name="Disha Ghosh" userId="e4b6afbd7b64dd86" providerId="LiveId" clId="{84FEDA58-B981-4AC2-ACFA-00F65719E088}" dt="2024-12-02T10:07:30.175" v="268" actId="20577"/>
          <ac:spMkLst>
            <pc:docMk/>
            <pc:sldMk cId="0" sldId="259"/>
            <ac:spMk id="8" creationId="{00000000-0000-0000-0000-000000000000}"/>
          </ac:spMkLst>
        </pc:spChg>
        <pc:spChg chg="mod">
          <ac:chgData name="Disha Ghosh" userId="e4b6afbd7b64dd86" providerId="LiveId" clId="{84FEDA58-B981-4AC2-ACFA-00F65719E088}" dt="2024-12-02T09:34:07.621" v="99" actId="255"/>
          <ac:spMkLst>
            <pc:docMk/>
            <pc:sldMk cId="0" sldId="259"/>
            <ac:spMk id="12" creationId="{00000000-0000-0000-0000-000000000000}"/>
          </ac:spMkLst>
        </pc:spChg>
        <pc:spChg chg="mod">
          <ac:chgData name="Disha Ghosh" userId="e4b6afbd7b64dd86" providerId="LiveId" clId="{84FEDA58-B981-4AC2-ACFA-00F65719E088}" dt="2024-12-02T09:34:38.824" v="103" actId="20577"/>
          <ac:spMkLst>
            <pc:docMk/>
            <pc:sldMk cId="0" sldId="259"/>
            <ac:spMk id="13" creationId="{00000000-0000-0000-0000-000000000000}"/>
          </ac:spMkLst>
        </pc:spChg>
        <pc:spChg chg="mod">
          <ac:chgData name="Disha Ghosh" userId="e4b6afbd7b64dd86" providerId="LiveId" clId="{84FEDA58-B981-4AC2-ACFA-00F65719E088}" dt="2024-12-02T09:34:54.647" v="104" actId="255"/>
          <ac:spMkLst>
            <pc:docMk/>
            <pc:sldMk cId="0" sldId="259"/>
            <ac:spMk id="17" creationId="{00000000-0000-0000-0000-000000000000}"/>
          </ac:spMkLst>
        </pc:spChg>
        <pc:spChg chg="mod">
          <ac:chgData name="Disha Ghosh" userId="e4b6afbd7b64dd86" providerId="LiveId" clId="{84FEDA58-B981-4AC2-ACFA-00F65719E088}" dt="2024-12-02T09:35:24.874" v="106" actId="20577"/>
          <ac:spMkLst>
            <pc:docMk/>
            <pc:sldMk cId="0" sldId="259"/>
            <ac:spMk id="18" creationId="{00000000-0000-0000-0000-000000000000}"/>
          </ac:spMkLst>
        </pc:spChg>
        <pc:spChg chg="mod">
          <ac:chgData name="Disha Ghosh" userId="e4b6afbd7b64dd86" providerId="LiveId" clId="{84FEDA58-B981-4AC2-ACFA-00F65719E088}" dt="2024-12-02T09:35:40.066" v="107" actId="255"/>
          <ac:spMkLst>
            <pc:docMk/>
            <pc:sldMk cId="0" sldId="259"/>
            <ac:spMk id="22" creationId="{00000000-0000-0000-0000-000000000000}"/>
          </ac:spMkLst>
        </pc:spChg>
        <pc:spChg chg="mod">
          <ac:chgData name="Disha Ghosh" userId="e4b6afbd7b64dd86" providerId="LiveId" clId="{84FEDA58-B981-4AC2-ACFA-00F65719E088}" dt="2024-12-02T09:35:49.927" v="108" actId="255"/>
          <ac:spMkLst>
            <pc:docMk/>
            <pc:sldMk cId="0" sldId="259"/>
            <ac:spMk id="23" creationId="{00000000-0000-0000-0000-000000000000}"/>
          </ac:spMkLst>
        </pc:spChg>
        <pc:spChg chg="mod">
          <ac:chgData name="Disha Ghosh" userId="e4b6afbd7b64dd86" providerId="LiveId" clId="{84FEDA58-B981-4AC2-ACFA-00F65719E088}" dt="2024-12-02T09:36:01.654" v="109" actId="255"/>
          <ac:spMkLst>
            <pc:docMk/>
            <pc:sldMk cId="0" sldId="259"/>
            <ac:spMk id="27" creationId="{00000000-0000-0000-0000-000000000000}"/>
          </ac:spMkLst>
        </pc:spChg>
        <pc:spChg chg="mod">
          <ac:chgData name="Disha Ghosh" userId="e4b6afbd7b64dd86" providerId="LiveId" clId="{84FEDA58-B981-4AC2-ACFA-00F65719E088}" dt="2024-12-02T09:36:32.728" v="111" actId="255"/>
          <ac:spMkLst>
            <pc:docMk/>
            <pc:sldMk cId="0" sldId="259"/>
            <ac:spMk id="28" creationId="{00000000-0000-0000-0000-000000000000}"/>
          </ac:spMkLst>
        </pc:spChg>
        <pc:spChg chg="mod">
          <ac:chgData name="Disha Ghosh" userId="e4b6afbd7b64dd86" providerId="LiveId" clId="{84FEDA58-B981-4AC2-ACFA-00F65719E088}" dt="2024-12-02T09:36:43.451" v="112" actId="255"/>
          <ac:spMkLst>
            <pc:docMk/>
            <pc:sldMk cId="0" sldId="259"/>
            <ac:spMk id="32" creationId="{00000000-0000-0000-0000-000000000000}"/>
          </ac:spMkLst>
        </pc:spChg>
        <pc:spChg chg="mod">
          <ac:chgData name="Disha Ghosh" userId="e4b6afbd7b64dd86" providerId="LiveId" clId="{84FEDA58-B981-4AC2-ACFA-00F65719E088}" dt="2024-12-02T09:36:59.058" v="113" actId="255"/>
          <ac:spMkLst>
            <pc:docMk/>
            <pc:sldMk cId="0" sldId="259"/>
            <ac:spMk id="33" creationId="{00000000-0000-0000-0000-000000000000}"/>
          </ac:spMkLst>
        </pc:spChg>
        <pc:spChg chg="mod">
          <ac:chgData name="Disha Ghosh" userId="e4b6afbd7b64dd86" providerId="LiveId" clId="{84FEDA58-B981-4AC2-ACFA-00F65719E088}" dt="2024-12-02T09:37:16.883" v="114" actId="255"/>
          <ac:spMkLst>
            <pc:docMk/>
            <pc:sldMk cId="0" sldId="259"/>
            <ac:spMk id="37" creationId="{00000000-0000-0000-0000-000000000000}"/>
          </ac:spMkLst>
        </pc:spChg>
        <pc:spChg chg="mod">
          <ac:chgData name="Disha Ghosh" userId="e4b6afbd7b64dd86" providerId="LiveId" clId="{84FEDA58-B981-4AC2-ACFA-00F65719E088}" dt="2024-12-02T09:37:29.081" v="115" actId="255"/>
          <ac:spMkLst>
            <pc:docMk/>
            <pc:sldMk cId="0" sldId="259"/>
            <ac:spMk id="38" creationId="{00000000-0000-0000-0000-000000000000}"/>
          </ac:spMkLst>
        </pc:spChg>
      </pc:sldChg>
      <pc:sldChg chg="modSp mod">
        <pc:chgData name="Disha Ghosh" userId="e4b6afbd7b64dd86" providerId="LiveId" clId="{84FEDA58-B981-4AC2-ACFA-00F65719E088}" dt="2024-12-02T15:07:21.191" v="386" actId="1036"/>
        <pc:sldMkLst>
          <pc:docMk/>
          <pc:sldMk cId="0" sldId="261"/>
        </pc:sldMkLst>
        <pc:inkChg chg="mod">
          <ac:chgData name="Disha Ghosh" userId="e4b6afbd7b64dd86" providerId="LiveId" clId="{84FEDA58-B981-4AC2-ACFA-00F65719E088}" dt="2024-12-02T15:07:21.191" v="386" actId="1036"/>
          <ac:inkMkLst>
            <pc:docMk/>
            <pc:sldMk cId="0" sldId="261"/>
            <ac:inkMk id="11" creationId="{B2C7766B-D34B-6751-8D17-DB8C2E0743B4}"/>
          </ac:inkMkLst>
        </pc:inkChg>
      </pc:sldChg>
      <pc:sldChg chg="modSp mod">
        <pc:chgData name="Disha Ghosh" userId="e4b6afbd7b64dd86" providerId="LiveId" clId="{84FEDA58-B981-4AC2-ACFA-00F65719E088}" dt="2024-12-02T15:54:35.242" v="416" actId="1036"/>
        <pc:sldMkLst>
          <pc:docMk/>
          <pc:sldMk cId="0" sldId="262"/>
        </pc:sldMkLst>
        <pc:spChg chg="mod">
          <ac:chgData name="Disha Ghosh" userId="e4b6afbd7b64dd86" providerId="LiveId" clId="{84FEDA58-B981-4AC2-ACFA-00F65719E088}" dt="2024-12-02T15:54:35.242" v="416" actId="1036"/>
          <ac:spMkLst>
            <pc:docMk/>
            <pc:sldMk cId="0" sldId="262"/>
            <ac:spMk id="9" creationId="{00000000-0000-0000-0000-000000000000}"/>
          </ac:spMkLst>
        </pc:spChg>
        <pc:spChg chg="mod">
          <ac:chgData name="Disha Ghosh" userId="e4b6afbd7b64dd86" providerId="LiveId" clId="{84FEDA58-B981-4AC2-ACFA-00F65719E088}" dt="2024-12-02T15:51:38.043" v="414" actId="20577"/>
          <ac:spMkLst>
            <pc:docMk/>
            <pc:sldMk cId="0" sldId="262"/>
            <ac:spMk id="16" creationId="{39FF3BCA-6307-64B0-6C2A-F14958238BFA}"/>
          </ac:spMkLst>
        </pc:spChg>
      </pc:sldChg>
      <pc:sldChg chg="addSp delSp modSp mod">
        <pc:chgData name="Disha Ghosh" userId="e4b6afbd7b64dd86" providerId="LiveId" clId="{84FEDA58-B981-4AC2-ACFA-00F65719E088}" dt="2024-12-02T16:50:40.749" v="449" actId="14100"/>
        <pc:sldMkLst>
          <pc:docMk/>
          <pc:sldMk cId="0" sldId="263"/>
        </pc:sldMkLst>
        <pc:picChg chg="del mod">
          <ac:chgData name="Disha Ghosh" userId="e4b6afbd7b64dd86" providerId="LiveId" clId="{84FEDA58-B981-4AC2-ACFA-00F65719E088}" dt="2024-12-02T16:47:43.941" v="428" actId="21"/>
          <ac:picMkLst>
            <pc:docMk/>
            <pc:sldMk cId="0" sldId="263"/>
            <ac:picMk id="2" creationId="{00000000-0000-0000-0000-000000000000}"/>
          </ac:picMkLst>
        </pc:picChg>
        <pc:picChg chg="add del mod">
          <ac:chgData name="Disha Ghosh" userId="e4b6afbd7b64dd86" providerId="LiveId" clId="{84FEDA58-B981-4AC2-ACFA-00F65719E088}" dt="2024-12-02T16:47:35.738" v="426" actId="21"/>
          <ac:picMkLst>
            <pc:docMk/>
            <pc:sldMk cId="0" sldId="263"/>
            <ac:picMk id="9" creationId="{275EF48E-C433-A421-D4FA-5283706B45F8}"/>
          </ac:picMkLst>
        </pc:picChg>
        <pc:picChg chg="add del mod">
          <ac:chgData name="Disha Ghosh" userId="e4b6afbd7b64dd86" providerId="LiveId" clId="{84FEDA58-B981-4AC2-ACFA-00F65719E088}" dt="2024-12-02T16:50:23.301" v="445" actId="21"/>
          <ac:picMkLst>
            <pc:docMk/>
            <pc:sldMk cId="0" sldId="263"/>
            <ac:picMk id="11" creationId="{6CC55DDF-AC66-6838-92D9-7A30C33C387F}"/>
          </ac:picMkLst>
        </pc:picChg>
        <pc:picChg chg="add mod">
          <ac:chgData name="Disha Ghosh" userId="e4b6afbd7b64dd86" providerId="LiveId" clId="{84FEDA58-B981-4AC2-ACFA-00F65719E088}" dt="2024-12-02T16:50:40.749" v="449" actId="14100"/>
          <ac:picMkLst>
            <pc:docMk/>
            <pc:sldMk cId="0" sldId="263"/>
            <ac:picMk id="13" creationId="{F1D330E1-2A38-4C0C-84E1-03E6F78BC587}"/>
          </ac:picMkLst>
        </pc:picChg>
      </pc:sldChg>
      <pc:sldChg chg="addSp delSp modSp mod">
        <pc:chgData name="Disha Ghosh" userId="e4b6afbd7b64dd86" providerId="LiveId" clId="{84FEDA58-B981-4AC2-ACFA-00F65719E088}" dt="2024-12-02T16:56:41.120" v="460" actId="14100"/>
        <pc:sldMkLst>
          <pc:docMk/>
          <pc:sldMk cId="0" sldId="264"/>
        </pc:sldMkLst>
        <pc:picChg chg="del mod">
          <ac:chgData name="Disha Ghosh" userId="e4b6afbd7b64dd86" providerId="LiveId" clId="{84FEDA58-B981-4AC2-ACFA-00F65719E088}" dt="2024-12-02T16:55:24.203" v="453" actId="21"/>
          <ac:picMkLst>
            <pc:docMk/>
            <pc:sldMk cId="0" sldId="264"/>
            <ac:picMk id="2" creationId="{00000000-0000-0000-0000-000000000000}"/>
          </ac:picMkLst>
        </pc:picChg>
        <pc:picChg chg="add del mod">
          <ac:chgData name="Disha Ghosh" userId="e4b6afbd7b64dd86" providerId="LiveId" clId="{84FEDA58-B981-4AC2-ACFA-00F65719E088}" dt="2024-12-02T16:55:20.887" v="452" actId="21"/>
          <ac:picMkLst>
            <pc:docMk/>
            <pc:sldMk cId="0" sldId="264"/>
            <ac:picMk id="6" creationId="{08EE4D53-8DCF-5A33-6102-E5D9132A357E}"/>
          </ac:picMkLst>
        </pc:picChg>
        <pc:picChg chg="add mod">
          <ac:chgData name="Disha Ghosh" userId="e4b6afbd7b64dd86" providerId="LiveId" clId="{84FEDA58-B981-4AC2-ACFA-00F65719E088}" dt="2024-12-02T16:56:41.120" v="460" actId="14100"/>
          <ac:picMkLst>
            <pc:docMk/>
            <pc:sldMk cId="0" sldId="264"/>
            <ac:picMk id="8" creationId="{9479FBA1-15D8-DB9A-BF66-DD3E60B91F69}"/>
          </ac:picMkLst>
        </pc:picChg>
      </pc:sldChg>
      <pc:sldChg chg="addSp delSp modSp mod">
        <pc:chgData name="Disha Ghosh" userId="e4b6afbd7b64dd86" providerId="LiveId" clId="{84FEDA58-B981-4AC2-ACFA-00F65719E088}" dt="2024-12-02T17:07:39.629" v="476" actId="14100"/>
        <pc:sldMkLst>
          <pc:docMk/>
          <pc:sldMk cId="0" sldId="265"/>
        </pc:sldMkLst>
        <pc:picChg chg="del">
          <ac:chgData name="Disha Ghosh" userId="e4b6afbd7b64dd86" providerId="LiveId" clId="{84FEDA58-B981-4AC2-ACFA-00F65719E088}" dt="2024-12-02T17:02:42.151" v="462" actId="21"/>
          <ac:picMkLst>
            <pc:docMk/>
            <pc:sldMk cId="0" sldId="265"/>
            <ac:picMk id="2" creationId="{00000000-0000-0000-0000-000000000000}"/>
          </ac:picMkLst>
        </pc:picChg>
        <pc:picChg chg="add mod">
          <ac:chgData name="Disha Ghosh" userId="e4b6afbd7b64dd86" providerId="LiveId" clId="{84FEDA58-B981-4AC2-ACFA-00F65719E088}" dt="2024-12-02T17:07:39.629" v="476" actId="14100"/>
          <ac:picMkLst>
            <pc:docMk/>
            <pc:sldMk cId="0" sldId="265"/>
            <ac:picMk id="22" creationId="{0B63A009-30E2-1597-49FC-3BF22C24CEC0}"/>
          </ac:picMkLst>
        </pc:picChg>
      </pc:sldChg>
      <pc:sldChg chg="modSp mod">
        <pc:chgData name="Disha Ghosh" userId="e4b6afbd7b64dd86" providerId="LiveId" clId="{84FEDA58-B981-4AC2-ACFA-00F65719E088}" dt="2024-12-02T17:07:01.299" v="475" actId="20577"/>
        <pc:sldMkLst>
          <pc:docMk/>
          <pc:sldMk cId="0" sldId="266"/>
        </pc:sldMkLst>
        <pc:spChg chg="mod">
          <ac:chgData name="Disha Ghosh" userId="e4b6afbd7b64dd86" providerId="LiveId" clId="{84FEDA58-B981-4AC2-ACFA-00F65719E088}" dt="2024-12-02T17:07:01.299" v="475" actId="20577"/>
          <ac:spMkLst>
            <pc:docMk/>
            <pc:sldMk cId="0" sldId="266"/>
            <ac:spMk id="3" creationId="{00000000-0000-0000-0000-000000000000}"/>
          </ac:spMkLst>
        </pc:spChg>
      </pc:sldChg>
      <pc:sldChg chg="modSp mod">
        <pc:chgData name="Disha Ghosh" userId="e4b6afbd7b64dd86" providerId="LiveId" clId="{84FEDA58-B981-4AC2-ACFA-00F65719E088}" dt="2024-12-02T16:35:58.412" v="421" actId="1076"/>
        <pc:sldMkLst>
          <pc:docMk/>
          <pc:sldMk cId="513067654" sldId="267"/>
        </pc:sldMkLst>
        <pc:spChg chg="mod">
          <ac:chgData name="Disha Ghosh" userId="e4b6afbd7b64dd86" providerId="LiveId" clId="{84FEDA58-B981-4AC2-ACFA-00F65719E088}" dt="2024-12-02T16:35:58.412" v="421" actId="1076"/>
          <ac:spMkLst>
            <pc:docMk/>
            <pc:sldMk cId="513067654" sldId="267"/>
            <ac:spMk id="4" creationId="{0081F93E-2090-14CD-06CA-DEF103453265}"/>
          </ac:spMkLst>
        </pc:spChg>
        <pc:spChg chg="mod">
          <ac:chgData name="Disha Ghosh" userId="e4b6afbd7b64dd86" providerId="LiveId" clId="{84FEDA58-B981-4AC2-ACFA-00F65719E088}" dt="2024-12-02T16:35:40.962" v="418" actId="255"/>
          <ac:spMkLst>
            <pc:docMk/>
            <pc:sldMk cId="513067654" sldId="267"/>
            <ac:spMk id="5" creationId="{868D790B-06DE-C896-4EEE-996EDCD8C68C}"/>
          </ac:spMkLst>
        </pc:spChg>
      </pc:sldChg>
      <pc:sldMasterChg chg="modSldLayout">
        <pc:chgData name="Disha Ghosh" userId="e4b6afbd7b64dd86" providerId="LiveId" clId="{84FEDA58-B981-4AC2-ACFA-00F65719E088}" dt="2024-12-02T09:56:33.587" v="213"/>
        <pc:sldMasterMkLst>
          <pc:docMk/>
          <pc:sldMasterMk cId="0" sldId="2147483648"/>
        </pc:sldMasterMkLst>
        <pc:sldLayoutChg chg="setBg">
          <pc:chgData name="Disha Ghosh" userId="e4b6afbd7b64dd86" providerId="LiveId" clId="{84FEDA58-B981-4AC2-ACFA-00F65719E088}" dt="2024-12-02T09:56:33.587" v="213"/>
          <pc:sldLayoutMkLst>
            <pc:docMk/>
            <pc:sldMasterMk cId="0" sldId="2147483648"/>
            <pc:sldLayoutMk cId="0" sldId="214748364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0:07.938"/>
    </inkml:context>
    <inkml:brush xml:id="br0">
      <inkml:brushProperty name="width" value="0.35" units="cm"/>
      <inkml:brushProperty name="height" value="0.35" units="cm"/>
      <inkml:brushProperty name="color" value="#070018"/>
    </inkml:brush>
  </inkml:definitions>
  <inkml:trace contextRef="#ctx0" brushRef="#br0">1 115 24575,'1780'0'0,"-1753"-1"0,-1-2 0,33-7 0,-28 5 0,34-3 0,-1 6 0,89-9 0,-49 0 0,160 4 0,-234 6 0,0-2 0,33-6 0,36-5 0,13 0 0,-72 8 0,53-3 0,517 8 0,-285 3 0,-305-2 0,1 1 0,-1 1 0,1 1 0,34 9 0,-47-10 0,1 1 0,-1 1 0,1-1 0,-1 1 0,0 0 0,-1 1 0,1 0 0,-1 1 0,0-1 0,0 1 0,-1 0 0,0 1 0,7 8 0,22 25 0,-29-35 0,0 1 0,0 1 0,-1-1 0,0 1 0,0 0 0,0 0 0,6 16 0,0 11 0,-2 1 0,-1 0 0,5 56 0,-8-60 0,17 52 0,0 8 0,-19-76 0,0 0 0,-2 1 0,0 27 0,-1-40 0,0 1 0,0 0 0,-1 0 0,0-1 0,0 1 0,0-1 0,0 1 0,0-1 0,-1 1 0,1-1 0,-1 0 0,0 1 0,0-1 0,0 0 0,-1 0 0,1-1 0,-1 1 0,1 0 0,-1-1 0,0 0 0,-5 3 0,-3 1 0,-1-1 0,0 0 0,0-1 0,0 0 0,-1-1 0,1-1 0,-1 0 0,-14 0 0,-109-3 0,66-2 0,15 3 0,32 2 0,-1-2 0,0-1 0,1-1 0,-42-9 0,-102-22 0,152 31 0,-102-8 0,81 9 0,-65-11 0,50 4 0,0 1 0,-1 3 0,1 2 0,-81 8 0,84 1 0,0 2 0,-63 20 0,-22 6 0,73-23 0,-1-3 0,-107 4 0,117-11 0,-56 10 0,-33 1 0,-289-12 0,203-2 0,198 2 0,0 2 0,-32 7 0,30-4 0,-49 2 0,54-6 0,-47 10 0,47-7 0,-50 4 0,-303-10 0,315-2 0,0-2 0,0-3 0,-120-31 0,178 37 0,0 0 0,0 0 0,1 0 0,-1 0 0,1-1 0,-1 0 0,1 1 0,0-2 0,0 1 0,0 0 0,-4-6 0,6 7 0,1 0 0,0 0 0,0 0 0,0 0 0,0 0 0,0 0 0,1 0 0,-1 0 0,0-1 0,1 1 0,0 0 0,-1 0 0,1 0 0,0-1 0,0 1 0,1 0 0,-1 0 0,0 0 0,1-1 0,-1 1 0,1 0 0,0 0 0,-1 0 0,1 0 0,0 0 0,0 0 0,1 0 0,1-3 0,5-5 0,0 0 0,1 0 0,0 1 0,1 0 0,17-13 0,61-35 0,-42 29 0,8-4 0,63-28 0,-71 33 0,-44 26 0,-1-1 0,0 1 0,1 0 0,-1 0 0,1-1 0,-1 1 0,0-1 0,0 1 0,0-1 0,1-2 0,-1 3 0,-1 0 0,0 1 0,0-1 0,0 1 0,0-1 0,0 1 0,0-1 0,0 1 0,0-1 0,-1 1 0,1-1 0,0 1 0,0-1 0,0 0 0,0 1 0,-1 0 0,1-1 0,0 1 0,-1-1 0,1 1 0,0-1 0,-1 1 0,1-1 0,0 1 0,-1 0 0,1-1 0,-1 1 0,1 0 0,-1 0 0,1-1 0,-1 1 0,1 0 0,-1 0 0,1-1 0,-1 1 0,-9-4 0,-1 1 0,1 0 0,0 1 0,-1 0 0,0 0 0,-11 0 0,-72 2 0,49 1 0,-120-11 0,92 5 0,70 4 0,0 1 0,0 0 0,-1 0 0,1 0 0,0 0 0,-1 1 0,1-1 0,0 1 0,0 0 0,0 0 0,-1 0 0,1 0 0,0 1 0,0-1 0,1 1 0,-5 2 0,6-2 0,-1 0 0,0 0 0,1 0 0,0 1 0,-1-1 0,1 0 0,0 1 0,0-1 0,0 0 0,0 1 0,1-1 0,-1 1 0,1 0 0,-1-1 0,1 1 0,0-1 0,0 1 0,0 0 0,0-1 0,1 5 0,2 8 0,1 0 0,1-1 0,0 1 0,13 26 0,-1-4 0,-11-20 0,0-2 0,0 0 0,10 18 0,-15-31 0,0 0 0,0 0 0,0 0 0,1 0 0,-1 0 0,1 0 0,-1-1 0,1 1 0,0 0 0,-1-1 0,1 1 0,0-1 0,0 0 0,0 1 0,0-1 0,1 0 0,-1 0 0,0 0 0,0-1 0,0 1 0,1 0 0,3 0 0,-3-2 0,1 0 0,-1 1 0,1-1 0,-1 0 0,0-1 0,0 1 0,1-1 0,-1 1 0,0-1 0,0 0 0,-1 0 0,5-4 0,32-33 0,-26 24 0,21-19 0,0 2 0,2 2 0,2 1 0,0 1 0,2 3 0,72-35 0,-53 34 0,0 4 0,1 2 0,1 2 0,92-13 0,-76 17 0,-34 5 0,61-4 0,-103 13 0,0 0 0,-1-1 0,1 1 0,0 0 0,0 0 0,0 0 0,-1 0 0,1 0 0,0 0 0,0 1 0,-1-1 0,1 0 0,0 0 0,0 0 0,-1 1 0,1-1 0,0 0 0,0 1 0,-1-1 0,1 1 0,-1-1 0,1 1 0,0-1 0,-1 1 0,1-1 0,-1 1 0,2 1 0,-2-1 0,0 0 0,0 0 0,0 0 0,0 1 0,0-1 0,-1 0 0,1 0 0,0 0 0,0 1 0,-1-1 0,1 0 0,-1 0 0,1 0 0,-1 0 0,1 0 0,-2 1 0,-33 41 0,33-40 0,-43 40 0,32-31 0,-1 0 0,2 1 0,0 1 0,-17 24 0,21-27 0,0 1 0,1 0 0,1 0 0,0 0 0,1 1 0,0 0 0,1 0 0,0 1 0,1-1 0,-2 18 0,7-12 0,4-24 0,11-36 0,-12 27 0,3-3 0,1 1 0,1 0 0,0 0 0,1 2 0,1-1 0,0 1 0,18-15 0,7-4 0,62-40 0,-92 68 0,0 0 0,1 1 0,-1 0 0,1 0 0,16-5 0,-23 9 0,0-1 0,1 1 0,-1 0 0,0 0 0,0 0 0,0 0 0,0 0 0,1 0 0,-1 0 0,0 0 0,0 0 0,0 0 0,0 1 0,0-1 0,1 1 0,-1-1 0,0 0 0,0 1 0,0 0 0,1 0 0,-1 1 0,0-1 0,0 1 0,0-1 0,0 1 0,-1 0 0,1-1 0,-1 1 0,1 0 0,-1-1 0,1 1 0,-1 0 0,0-1 0,0 1 0,0 0 0,0 0 0,0-1 0,-1 1 0,0 3 0,-2 9 0,-1 1 0,0-1 0,-2 0 0,1-1 0,-10 16 0,-16 43 0,29-67 0,1 1 0,-1 0 0,1 0 0,0 0 0,1 0 0,0 0 0,0 0 0,0 0 0,0 0 0,2 8 0,-2-14 0,1 1 0,-1 0 0,0 0 0,0 0 0,0-1 0,1 1 0,-1 0 0,0 0 0,1-1 0,-1 1 0,1 0 0,-1-1 0,1 1 0,-1 0 0,1-1 0,-1 1 0,1-1 0,0 1 0,-1-1 0,1 1 0,0-1 0,-1 1 0,1-1 0,0 0 0,0 1 0,-1-1 0,1 0 0,0 0 0,0 0 0,0 1 0,-1-1 0,1 0 0,0 0 0,0 0 0,0 0 0,-1 0 0,1-1 0,0 1 0,0 0 0,0 0 0,-1 0 0,1-1 0,0 1 0,0 0 0,-1-1 0,1 1 0,1-1 0,3-2 0,-1 0 0,1 0 0,0 0 0,-1-1 0,7-7 0,8-10 0,-2-1 0,21-36 0,-22 33 0,37-46 0,-53 72 0,0-1 0,0 0 0,0 1 0,0-1 0,0 0 0,0 1 0,0-1 0,0 0 0,0 1 0,0-1 0,0 0 0,0 1 0,1-1 0,-1 0 0,0 1 0,0-1 0,0 0 0,0 0 0,1 1 0,-1-1 0,0 0 0,0 0 0,1 1 0,-1-1 0,0 0 0,0 0 0,1 0 0,-1 1 0,0-1 0,1 0 0,-1 0 0,0 0 0,1 0 0,-1 0 0,0 0 0,1 0 0,-1 0 0,0 0 0,1 0 0,-1 0 0,0 0 0,1 0 0,-1 0 0,0 0 0,1 0 0,-1 0 0,0 0 0,1 0 0,-1 0 0,0-1 0,1 1 0,-1 0 0,0 0 0,0 0 0,1 0 0,-1-1 0,0 1 0,0 0 0,1 0 0,-1-1 0,0 1 0,0 0 0,0-1 0,0 1 0,1 0 0,-1-1 0,0 1 0,0 0 0,0-1 0,-1 30 0,-7-5 0,0 0 0,-2 0 0,-20 37 0,1-4 0,25-48 0,0 0 0,-1-1 0,0 0 0,0 0 0,-1 0 0,0-1 0,0 0 0,-1 0 0,0 0 0,0-1 0,-13 9 0,16-13 0,0 0 0,0 0 0,0 0 0,-1-1 0,1 1 0,0-1 0,-1 0 0,1 0 0,-1-1 0,1 1 0,-1-1 0,1 0 0,-1-1 0,0 1 0,1-1 0,-1 1 0,1-1 0,0-1 0,-1 1 0,1-1 0,0 1 0,0-1 0,0-1 0,0 1 0,0 0 0,-5-5 0,-2 0 0,0 1 0,0 0 0,-1 0 0,1 1 0,-1 1 0,-14-4 0,-77-12 0,63 15 0,29 4 0,-1 0 0,0 0 0,1-2 0,-1 1 0,1-1 0,0-1 0,0 0 0,0-1 0,-17-10 0,-1-7 0,23 17 0,0 0 0,0 0 0,-1 0 0,0 1 0,-10-5 0,56 45 0,-28-31 0,0-1 0,1 0 0,-1 0 0,1-1 0,-1-1 0,1 0 0,0-1 0,0 0 0,17-1 0,1 1 0,55 1 0,134-14 0,82-29 0,485-139 0,-748 169 0,12-3 0,72-29 0,-114 36 0,-15 5 0,-20 4 0,-18 8 0,0 2 0,1 2 0,1 2 0,-77 40 0,21-10 0,-250 114 0,-174 74 0,492-221 0,31-13 0,0 0 0,0 0 0,-1 0 0,1 0 0,0 0 0,0 0 0,0 0 0,0 0 0,-1 0 0,1 0 0,0 0 0,0 0 0,0 0 0,0 0 0,0 0 0,-1 0 0,1 0 0,0 0 0,0 1 0,0-1 0,0 0 0,0 0 0,0 0 0,-1 0 0,1 0 0,0 0 0,0 0 0,0 1 0,0-1 0,0 0 0,0 0 0,0 0 0,0 0 0,0 0 0,0 1 0,0-1 0,0 0 0,0 0 0,-1 0 0,1 0 0,0 1 0,0-1 0,1 0 0,-1 0 0,0 0 0,0 0 0,0 1 0,0-1 0,0 0 0,0 0 0,0 0 0,0 0 0,12 2 0,19-5 0,436-83-279,-4-20 0,676-251 0,-884 257 279,-287 112 34,-22 7 234,2 2-1,-75 43 1,33-15-268,61-33 0,0 1 0,-30 22 0,-12 17 0,-78 54 0,112-84 0,19-14 0,0 2 0,1 1 0,-29 26 0,58-46 0,0 1 0,1-1 0,16-5 0,0 0 0,407-155 0,-368 143 0,113-30 0,-175 51 0,0 1 0,0-1 0,0 1 0,0 0 0,1 0 0,-1 0 0,0 0 0,0 0 0,0 0 0,1 0 0,-1 1 0,0-1 0,0 1 0,0 0 0,0-1 0,3 3 0,-4-2 0,0 0 0,0 0 0,0 0 0,0 0 0,0 0 0,0 0 0,0 0 0,0 1 0,0-1 0,-1 0 0,1 1 0,-1-1 0,1 1 0,-1-1 0,1 1 0,-1-1 0,0 0 0,1 3 0,-1 1 0,0 0 0,-1 0 0,1 0 0,-1 0 0,0-1 0,0 1 0,-1 0 0,1 0 0,-1-1 0,0 1 0,0-1 0,-6 8 0,7-10 0,0 0 0,0-1 0,0 1 0,0 0 0,0 0 0,0 0 0,0 0 0,1 0 0,-1 0 0,0 0 0,1 0 0,0 0 0,0 0 0,-1 4 0,2-5 0,-1 0 0,1 0 0,-1-1 0,1 1 0,-1 0 0,1-1 0,-1 1 0,1 0 0,0-1 0,-1 1 0,1 0 0,0-1 0,0 1 0,-1-1 0,1 0 0,0 1 0,0-1 0,0 1 0,-1-1 0,1 0 0,0 0 0,0 0 0,0 1 0,0-1 0,0 0 0,0 0 0,0 0 0,-1 0 0,1 0 0,0-1 0,0 1 0,0 0 0,0 0 0,0-1 0,0 1 0,-1 0 0,2-1 0,17-5 0,0-1 0,-1 0 0,0-1 0,-1-1 0,1-1 0,28-21 0,15-9 0,-59 39 0,0-1 0,0 1 0,0 0 0,0 0 0,0 0 0,1 0 0,-1 0 0,0 0 0,0 1 0,1-1 0,-1 1 0,0-1 0,1 1 0,-1 0 0,1 0 0,-1 0 0,0 0 0,1 1 0,-1-1 0,4 2 0,-4-1 0,-1 1 0,1-1 0,0 1 0,-1-1 0,1 1 0,-1 0 0,0 0 0,0 0 0,0 0 0,0 0 0,0 0 0,0 0 0,0 0 0,-1 1 0,1-1 0,-1 0 0,1 0 0,-1 0 0,0 1 0,0-1 0,0 4 0,-1 13 0,0-11 0,1 0 0,0 0 0,0 0 0,2 9 0,-2-16 0,0 0 0,1 0 0,-1 0 0,0 1 0,1-1 0,-1 0 0,0 0 0,1 0 0,-1 0 0,1 0 0,0 0 0,-1 0 0,1 0 0,0 0 0,-1-1 0,1 1 0,0 0 0,0 0 0,0-1 0,0 1 0,0 0 0,0-1 0,0 1 0,0-1 0,0 1 0,0-1 0,0 0 0,0 1 0,0-1 0,1 0 0,-1 0 0,0 0 0,0 1 0,2-2 0,13-1-227,-1-1-1,1 0 1,-1-2-1,0 0 1,27-13-1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04.277"/>
    </inkml:context>
    <inkml:brush xml:id="br0">
      <inkml:brushProperty name="width" value="0.35" units="cm"/>
      <inkml:brushProperty name="height" value="0.35" units="cm"/>
      <inkml:brushProperty name="color" value="#070018"/>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04.769"/>
    </inkml:context>
    <inkml:brush xml:id="br0">
      <inkml:brushProperty name="width" value="0.35" units="cm"/>
      <inkml:brushProperty name="height" value="0.35" units="cm"/>
      <inkml:brushProperty name="color" value="#070018"/>
    </inkml:brush>
  </inkml:definitions>
  <inkml:trace contextRef="#ctx0" brushRef="#br0">1010 1 24575,'-93'5'0,"-1"4"0,-130 30 0,68-10 0,-15-4 0,-100 19 0,271-44 0,0 0 0,0 0 0,0 0 0,0 0 0,0 0 0,0 0 0,0 0 0,0 0 0,0 0 0,0 1 0,1-1 0,-1 0 0,0 0 0,0 0 0,0 0 0,0 0 0,0 0 0,0 0 0,0 0 0,0 0 0,0 0 0,0 0 0,0 0 0,0 0 0,0 0 0,0 0 0,0 1 0,0-1 0,0 0 0,0 0 0,0 0 0,0 0 0,15 2 0,25-1 0,533-34 0,-78 1 0,-441 32 140,-7 0-893,93-13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11.313"/>
    </inkml:context>
    <inkml:brush xml:id="br0">
      <inkml:brushProperty name="width" value="0.35" units="cm"/>
      <inkml:brushProperty name="height" value="0.35" units="cm"/>
      <inkml:brushProperty name="color" value="#070018"/>
    </inkml:brush>
  </inkml:definitions>
  <inkml:trace contextRef="#ctx0" brushRef="#br0">0 1 24575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13.676"/>
    </inkml:context>
    <inkml:brush xml:id="br0">
      <inkml:brushProperty name="width" value="0.35" units="cm"/>
      <inkml:brushProperty name="height" value="0.35" units="cm"/>
      <inkml:brushProperty name="color" value="#070018"/>
    </inkml:brush>
  </inkml:definitions>
  <inkml:trace contextRef="#ctx0" brushRef="#br0">4200 778 24575,'-1271'-76'-1176,"913"35"1320,-444-109 0,703 123 59,48 12 25,-2 2 1,-59-6-1,-789-12-228,817 36 0,-135 24 0,-31 2 0,307-25 0,-7 0 0,607 34 0,4-36 0,-427-18 0,-190 8 0,0-1 0,0-2 0,48-16 0,-70 14 0,-22 6 0,-15 0 0,-32 0 0,0 1 0,0 3 0,-60 5 0,44-1 0,-825 72-651,632-47 553,-137 17 98,368-44-16,24-1 16,1 0 0,0 0-1,0 0 1,0 0 0,0 0-1,-1 0 1,1 0 0,0 0-1,0 0 1,0 0 0,0 0-1,-1 0 1,1 0 0,0 0-1,0 0 1,0 0 0,0 0-1,-1 0 1,1-1 0,0 1-1,0 0 1,0 0 0,0 0-1,0 0 1,-1 0 0,1 0 0,0 0-1,0-1 1,0 1 0,0 0-1,0 0 1,0 0 0,0 0-1,0-1 1,-1 1 0,1 0-1,0 0 1,0 0 0,0 0-1,0-1 1,0 1 0,0 0-1,0 0 1,0 0 0,0 0-1,0-1 1,0 1 0,3-3 19,0 1 1,0-1-1,1 1 1,-1-1-1,0 1 1,1 0-1,6-2 1,147-62 403,-11 5-222,270-143-201,-409 201 0,24-15 0,-31 18 0,1 0 0,-1-1 0,1 1 0,-1-1 0,1 1 0,-1 0 0,0-1 0,1 1 0,-1-1 0,0 1 0,1-1 0,-1 1 0,0-1 0,0 1 0,0-1 0,1 0 0,-1 1 0,0-1 0,0 1 0,0-1 0,0 1 0,0-1 0,0 0 0,0 1 0,0-1 0,0 1 0,0-1 0,0 0 0,-1 1 0,1-1 0,0 1 0,0-1 0,-1 1 0,1-1 0,0 1 0,0-1 0,-1 1 0,1-1 0,-1 1 0,1 0 0,0-1 0,-1 1 0,1-1 0,-1 1 0,1 0 0,-1-1 0,1 1 0,-1 0 0,1 0 0,-1-1 0,0 1 0,-12-7 0,0 1 0,0 1 0,0 0 0,-1 1 0,0 0 0,-24-3 0,-94-7 0,99 12 0,-59 0 0,-181 18 0,355-30 0,815-103 0,-763 103 0,-115 11 0,-42 2 0,-34 3 0,0 3 0,1 2 0,-63 16 0,-168 56 0,165-43 0,10-4-682,-168 71-1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18.289"/>
    </inkml:context>
    <inkml:brush xml:id="br0">
      <inkml:brushProperty name="width" value="0.35" units="cm"/>
      <inkml:brushProperty name="height" value="0.35" units="cm"/>
      <inkml:brushProperty name="color" value="#070018"/>
    </inkml:brush>
  </inkml:definitions>
  <inkml:trace contextRef="#ctx0" brushRef="#br0">1 118 24575,'121'-24'0,"191"-12"0,-263 32 0,1026-26 0,-890 31 0,-147-4-69,70-12-1,-70 9-1156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20.645"/>
    </inkml:context>
    <inkml:brush xml:id="br0">
      <inkml:brushProperty name="width" value="0.35" units="cm"/>
      <inkml:brushProperty name="height" value="0.35" units="cm"/>
      <inkml:brushProperty name="color" value="#070018"/>
    </inkml:brush>
  </inkml:definitions>
  <inkml:trace contextRef="#ctx0" brushRef="#br0">1242 467 24575,'525'-84'-876,"736"-23"-1,-1142 106 1332,-365-9-389,13-6-65,-882-34-347,-392 97 346,1461-43 0,139-4 444,-1-5 1,99-17 0,-65 6-202,1143-62-243,-988 72 0,-280 6 0,1 0 0,-1 1 0,1-1 0,-1 0 0,1 0 0,-1-1 0,1 1 0,-1 0 0,1 0 0,-1-1 0,1 1 0,-1-1 0,1 1 0,-1-1 0,0 0 0,1 1 0,-1-1 0,2-2 0,-4 2 0,-1 0 0,0 0 0,1 0 0,-1 0 0,0 1 0,0-1 0,1 0 0,-1 1 0,0-1 0,0 1 0,0 0 0,0-1 0,0 1 0,-3 0 0,-75-8 0,0 3 0,-1 4 0,1 3 0,-100 16 0,109-5 0,41-3 0,34-6 0,19-2 0,452-30-3,-328 14-114,269-18-169,305-30-27,-705 59 313,-19 2 0,-29 0 0,-309 29 561,192-12-403,63-9-158,-150 17 0,182-16 0,1 3 0,-64 20 0,90-17 0,27-14 0,0 0 0,-1 0 0,1 0 0,0 1 0,0-1 0,-1 0 0,1 1 0,0-1 0,0 0 0,0 0 0,0 1 0,-1-1 0,1 0 0,0 1 0,0-1 0,0 0 0,0 1 0,0-1 0,0 0 0,0 1 0,0-1 0,0 0 0,0 1 0,0-1 0,0 1 0,0-1 0,0 0 0,0 1 0,0-1 0,0 0 0,0 1 0,1-1 0,-1 0 0,0 0 0,0 1 0,1-1 0,2 3 0,0-1 0,0 0 0,1 0 0,-1 0 0,1-1 0,0 1 0,-1-1 0,1 0 0,8 2 0,57 11 0,125 10 0,76-14 0,-241-9 0,549 0 0,-201-2 0,-584 6 0,2 9 0,-274 53 0,229-26 0,441-42 0,562-55 0,-732 51 0,-42 3 0,-81 10 0,-156 31 0,258-39 0,-31 6 0,-25 3 0,1 3 0,-102 34 0,156-45 0,0-1 0,0 0 0,0 1 0,0-1 0,0 1 0,0-1 0,0 1 0,0-1 0,0 1 0,0-1 0,0 1 0,1 0 0,-1 0 0,0 0 0,0-1 0,1 1 0,-1 0 0,0 0 0,0 1 0,1-1 0,1 0 0,-1-1 0,0 1 0,1-1 0,-1 1 0,0-1 0,1 1 0,-1-1 0,1 0 0,-1 1 0,0-1 0,1 1 0,-1-1 0,1 0 0,0 1 0,-1-1 0,1 0 0,-1 0 0,1 1 0,-1-1 0,1 0 0,0 0 0,-1 0 0,2 0 0,51 8 0,66-6-62,148-16-1,-164 7-1177,-30 2-5586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29.105"/>
    </inkml:context>
    <inkml:brush xml:id="br0">
      <inkml:brushProperty name="width" value="0.35" units="cm"/>
      <inkml:brushProperty name="height" value="0.35" units="cm"/>
      <inkml:brushProperty name="color" value="#070018"/>
    </inkml:brush>
  </inkml:definitions>
  <inkml:trace contextRef="#ctx0" brushRef="#br0">595 1147 24575,'-17'-186'0,"2"37"0,14 121 0,0 1 0,2 0 0,1-1 0,1 1 0,1 0 0,12-39 0,-16 65 0,0 1 0,0 0 0,0-1 0,0 1 0,0 0 0,0 0 0,1-1 0,-1 1 0,0 0 0,0 0 0,0-1 0,0 1 0,0 0 0,0 0 0,0 0 0,1-1 0,-1 1 0,0 0 0,0 0 0,0 0 0,1-1 0,-1 1 0,0 0 0,0 0 0,0 0 0,1 0 0,-1 0 0,0-1 0,0 1 0,1 0 0,-1 0 0,0 0 0,0 0 0,1 0 0,-1 0 0,6 8 0,3 20 0,21 182 0,-17-107 0,-7-81 0,-6-22 0,0 0 0,0 0 0,0 0 0,1 0 0,-1 0 0,0 0 0,0 1 0,0-1 0,0 0 0,1 0 0,-1 0 0,0 0 0,0 0 0,0 0 0,0 0 0,1 0 0,-1 0 0,0 0 0,0 0 0,0 0 0,1 0 0,-1 0 0,0 0 0,0 0 0,0 0 0,0 0 0,1 0 0,-1 0 0,0 0 0,0 0 0,0 0 0,0 0 0,1 0 0,-1-1 0,0 1 0,0 0 0,0 0 0,0 0 0,0 0 0,1 0 0,-1 0 0,0-1 0,0 1 0,0 0 0,0 0 0,0 0 0,0-1 0,2-2 0,0-1 0,0 0 0,-1 0 0,1 0 0,-1 0 0,1-7 0,11-132 0,-13 142 0,0 0 0,1 0 0,-1 0 0,0 1 0,1-1 0,-1 0 0,0 0 0,1 1 0,-1-1 0,1 0 0,0 0 0,-1 1 0,1-1 0,0 0 0,-1 1 0,1-1 0,0 1 0,-1-1 0,1 1 0,0-1 0,0 1 0,0 0 0,0-1 0,26-5 0,0 0 0,-21 3 0,1-1 0,-1-1 0,0 0 0,-1 1 0,1-2 0,-1 1 0,0 0 0,0-1 0,-1 0 0,1-1 0,-1 1 0,-1 0 0,1-1 0,-1 0 0,4-11 0,1-9 0,0 0 0,8-52 0,-12 48 0,-1 0 0,-1-1 0,-3-31 0,2 85 0,6 86 0,5-51 0,2 0 0,35 85 0,13 55 0,-59-175 0,-3-22 0,0 0 0,0 1 0,0-1 0,-1 0 0,1 0 0,0 0 0,0 0 0,0 1 0,0-1 0,0 0 0,0 0 0,0 0 0,0 1 0,0-1 0,-1 0 0,1 0 0,0 0 0,0 0 0,0 0 0,0 0 0,-1 1 0,1-1 0,0 0 0,0 0 0,0 0 0,0 0 0,-1 0 0,1 0 0,0 0 0,0 0 0,0 0 0,-1 0 0,1 0 0,0 0 0,0 0 0,0 0 0,-1 0 0,1 0 0,0 0 0,0 0 0,0 0 0,-1 0 0,1 0 0,-29-23 0,20 14 0,-146-162 0,76 79 0,73 85 0,0 0 0,-1 0 0,1 1 0,-2-1 0,1 1 0,-1 1 0,0 0 0,0 0 0,0 0 0,-1 1 0,1 0 0,-1 1 0,0 0 0,-10-2 0,9 3 0,1 0 0,0 0 0,-1-1 0,1-1 0,0 1 0,0-2 0,1 1 0,-16-11 0,24 14 0,-1 1 0,1 0 0,-1-1 0,1 1 0,0 0 0,-1 0 0,1-1 0,-1 1 0,1 0 0,-1 0 0,1 0 0,-1 0 0,1-1 0,-1 1 0,1 0 0,-1 0 0,1 0 0,-1 0 0,1 0 0,-1 0 0,1 0 0,-1 1 0,1-1 0,-1 0 0,1 0 0,-1 0 0,1 0 0,-1 1 0,1-1 0,-1 0 0,0 1 0,-7 17 0,5 32 0,2-44 0,3 191 0,-6-166 0,1-28 0,0-10 0,-3-18 0,-76-504 0,79 514 0,2 8 0,0-1 0,-1 1 0,1 0 0,-2 0 0,1 0 0,-1 0 0,0 0 0,0 1 0,-6-10 0,8 16 0,1 0 0,-1-1 0,1 1 0,-1 0 0,1-1 0,0 1 0,-1 0 0,1-1 0,-1 1 0,0 0 0,1 0 0,-1 0 0,1-1 0,-1 1 0,1 0 0,-1 0 0,1 0 0,-1 0 0,0 0 0,1 0 0,-1 0 0,1 0 0,-1 0 0,1 0 0,-1 1 0,0-1 0,1 0 0,-1 0 0,1 0 0,-1 1 0,1-1 0,-1 0 0,1 1 0,-1-1 0,1 0 0,0 1 0,-1-1 0,1 1 0,-1-1 0,1 1 0,-16 22 0,16-23 0,-146 288 0,109-221 0,-54 88 0,68-125 0,22-29 0,0 0 0,0 1 0,0-1 0,0 0 0,-1 0 0,1 1 0,0-1 0,-1 0 0,1 0 0,0-1 0,-1 1 0,1 0 0,-1 0 0,1-1 0,-1 1 0,0-1 0,1 1 0,-4 0 0,5-2 0,-1 1 0,1 0 0,-1 0 0,1-1 0,0 1 0,-1 0 0,1-1 0,0 1 0,-1 0 0,1-1 0,0 1 0,0 0 0,-1-1 0,1 1 0,0 0 0,0-1 0,0 1 0,0-1 0,-1 1 0,1-1 0,0 1 0,0-1 0,0 1 0,0 0 0,0-1 0,0 1 0,0-1 0,0 1 0,0-1 0,0 1 0,0-1 0,1 1 0,-1 0 0,0-1 0,0 1 0,0-1 0,0 1 0,1 0 0,-1-1 0,0 1 0,1-1 0,-1 1 0,15-17 0,-11 15 0,0 1 0,0-1 0,0 1 0,0 0 0,1 0 0,-1 0 0,0 1 0,1 0 0,-1 0 0,1 0 0,-1 0 0,0 0 0,1 1 0,-1 0 0,0 0 0,1 0 0,-1 0 0,0 1 0,7 3 0,9 5 0,0 1 0,28 20 0,-35-22 0,-3-3 0,-1-1 0,1-1 0,0 0 0,0 0 0,0 0 0,0-2 0,1 1 0,-1-1 0,1-1 0,-1 0 0,1 0 0,0-1 0,-1 0 0,1-1 0,0-1 0,-1 1 0,1-2 0,16-4 0,-24 5 0,0 0 0,1 0 0,-1 0 0,0 0 0,0 0 0,0-1 0,0 0 0,-1 1 0,1-1 0,-1 0 0,1 0 0,-1 0 0,0-1 0,0 1 0,-1 0 0,1-1 0,-1 1 0,1-1 0,-1 0 0,0 1 0,0-1 0,0-4 0,1-11 0,-1-1 0,0 1 0,-4-27 0,1-5 0,12-76 0,46-227 0,-52 335 0,0-14 0,-3 24 0,0 0 0,0 0 0,1 0 0,0 1 0,7-17 0,-7 53 0,-13 106-388,8-110-589,-5 36-5849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36.419"/>
    </inkml:context>
    <inkml:brush xml:id="br0">
      <inkml:brushProperty name="width" value="0.35" units="cm"/>
      <inkml:brushProperty name="height" value="0.35" units="cm"/>
      <inkml:brushProperty name="color" value="#070018"/>
    </inkml:brush>
  </inkml:definitions>
  <inkml:trace contextRef="#ctx0" brushRef="#br0">3940 95 24575,'-592'13'-338,"184"-1"-307,-1241-5-463,1586-8 1608,1-3 0,-1-3 0,-74-18 0,40 2-417,16 2-80,-1 4 0,-114-9-1,-168 24 97,219 3-1563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40.212"/>
    </inkml:context>
    <inkml:brush xml:id="br0">
      <inkml:brushProperty name="width" value="0.35" units="cm"/>
      <inkml:brushProperty name="height" value="0.35" units="cm"/>
      <inkml:brushProperty name="color" value="#070018"/>
    </inkml:brush>
  </inkml:definitions>
  <inkml:trace contextRef="#ctx0" brushRef="#br0">767 625 24575,'1045'52'0,"-815"-21"0,60 6 0,-109-31 0,-153-6 0,-517 23-139,-3 37-135,-122 10 69,583-65 205,68-2 0,-13-1 0,1217 20 618,-1219-22-618,-11 0 0,1 0 0,-17 0 0,-41-2 0,-816-66-773,785 63 720,-495-40-87,5-35 179,550 77-39,-1 0 0,1-2 0,0 0 0,-32-14 0,48 18 9,0 1-1,0 0 1,0-1 0,0 1 0,1-1 0,-1 1 0,0-1 0,1 0 0,-1 1 0,0-1 0,1 0 0,-1 1 0,0-1-1,1 0 1,-1 0 0,1 1 0,-1-1 0,1 0 0,0 0 0,-1 0 0,1 0 0,0 0 0,0 0 0,0 1 0,-1-1 0,1 0-1,0 0 1,0 0 0,0 0 0,0 0 0,1 0 0,-1 0 0,0 0 0,0 0 0,0 0 0,1 0 0,-1 1 0,1-1-1,-1 0 1,0 0 0,1 0 0,0 1 0,-1-1 0,1 0 0,-1 0 0,1 1 0,0-1 0,-1 1 0,1-1 0,0 0 0,1 0-1,5-4 85,0-1 0,1 1 0,-1 1-1,10-5 1,14-5-93,0 1 0,1 2 0,0 1 0,39-6 0,140-15 0,-135 22 0,71-9 0,152-22 0,-116 2 0,374-31-234,-130 20-72,-353 39 248,238-36-18,-209 26 89,103-34 0,-165 37-13,-72 18 3,-34 7-1,30-4 101,-1597 150-833,1366-133 954,-158 5-302,400-27 69,19-3 199,8 2-118,-1 0-1,1 1 1,0-1 0,0 1-1,0 0 1,0-1 0,0 1-1,7-1 1,95-20 28,1 5 0,111-4 0,-131 14-102,418-26-452,23-2-34,-441 28 488,-13 1 0,91-18 0,-164 24 0,31-10 0,-30 9 0,-1 1 0,0 0 0,1 0 0,-1 0 0,0 0 0,0-1 0,1 1 0,-1 0 0,0 0 0,0-1 0,1 1 0,-1 0 0,0-1 0,0 1 0,0 0 0,0 0 0,0-1 0,1 1 0,-1 0 0,0-1 0,0 1 0,0 0 0,0-1 0,0 1 0,0 0 0,0-1 0,0 1 0,0 0 0,0-1 0,-14-12 0,-10 3 142,0 0-1,-1 2 1,1 1 0,-46-8 0,54 12-66,-186-33-396,-247-10-1,-209 25-268,611 20 562,-233 2-54,387 4 98,-41-1 130,1616 133-475,-832-15 304,-794-111 24,-52-8 119,-15 0-6,-27 0 90,36-3-202,-624 37 689,-3 37-133,602-68-557,27-6 0,0 0 0,0 1 0,0-1 0,0 0 0,0 0 0,0 0 0,0 1 0,1-1 0,-1 0 0,0 0 0,0 0 0,0 0 0,0 1 0,0-1 0,0 0 0,0 0 0,1 0 0,-1 0 0,0 0 0,0 1 0,0-1 0,0 0 0,1 0 0,-1 0 0,0 0 0,0 0 0,0 0 0,1 0 0,-1 0 0,0 0 0,0 0 0,0 0 0,1 0 0,-1 0 0,0 0 0,0 0 0,0 0 0,1 0 0,-1 0 0,0 0 0,0 0 0,0 0 0,1 0 0,-1 0 0,0 0 0,0 0 0,0 0 0,1 0 0,-1-1 0,59 2 0,1152-107-844,-1027 75 844,-183 31 0,1 0 0,-1 0 0,1 0 0,-1-1 0,0 1 0,1 0 0,-1-1 0,0 1 0,1-1 0,-1 1 0,0-1 0,1 1 0,-1-1 0,0 0 0,0 0 0,0 0 0,0 0 0,2-1 0,-5 1 0,-1 0 0,0 0 0,1 0 0,-1 0 0,0 1 0,0-1 0,0 1 0,1 0 0,-1 0 0,-3 0 0,-101 1-2,-173 23 0,226-18-2,-185 26-10,1 10 0,-434 138 1,597-152 13,59-19 0,21-6 0,35-8 0,-34 4 0,1603-193-300,-1334 165 282,-200 20 18,-201 32 177,-9 1 340,-134 41 0,522-155-1882,-173 58-5461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42.504"/>
    </inkml:context>
    <inkml:brush xml:id="br0">
      <inkml:brushProperty name="width" value="0.35" units="cm"/>
      <inkml:brushProperty name="height" value="0.35" units="cm"/>
      <inkml:brushProperty name="color" value="#070018"/>
    </inkml:brush>
  </inkml:definitions>
  <inkml:trace contextRef="#ctx0" brushRef="#br0">698 183 24575,'119'-36'0,"1"5"0,181-21 0,246 13 0,-327 41 0,-1163 56 0,481-27 0,395-29 0,-17 3 0,432-61 0,-339 54 0,-5 2 0,0 0 0,-1 0 0,1-1 0,-1 1 0,0-1 0,1 0 0,-1 0 0,1 0 0,-1-1 0,0 1 0,0-1 0,0 0 0,0 1 0,4-5 0,-7 6 0,0-1 0,0 0 0,0 0 0,0 1 0,0-1 0,0 0 0,0 1 0,-1-1 0,1 0 0,0 1 0,-1-1 0,1 1 0,0-1 0,-1 0 0,1 1 0,-1-1 0,1 1 0,0-1 0,-1 1 0,1-1 0,-1 1 0,0 0 0,1-1 0,-1 1 0,1 0 0,-1-1 0,0 1 0,1 0 0,-1-1 0,0 1 0,1 0 0,-1 0 0,-1 0 0,-28-9 0,-11 1 0,-1 2 0,0 2 0,0 1 0,-48 5 0,-170 23 0,170-14 0,32-6 0,38-4 0,0 0 0,0 2 0,1 0 0,-36 11 0,54-13 0,0-1 0,0 0 0,1 0 0,-1 0 0,0 1 0,0-1 0,1 0 0,-1 0 0,0 1 0,1-1 0,-1 1 0,1-1 0,-1 1 0,0-1 0,1 1 0,-1-1 0,1 1 0,-1-1 0,1 1 0,0 0 0,-1-1 0,1 1 0,0 0 0,-1-1 0,1 1 0,0 0 0,0 0 0,-1-1 0,1 2 0,1-1 0,-1 1 0,1-1 0,0 0 0,0 0 0,-1 0 0,1 1 0,0-1 0,0 0 0,0 0 0,0 0 0,1 0 0,-1-1 0,0 1 0,0 0 0,0 0 0,3 0 0,23 11 0,1-1 0,0-1 0,0-1 0,59 8 0,-12-1 0,93 23 0,458 101 0,-274-62 0,-428-74 0,38-4 0,1 1 0,-1 2 0,-65 14 0,103-17 0,0 0 0,0 0 0,0 0 0,0 0 0,1 0 0,-1 0 0,0 0 0,0 0 0,0 1 0,0-1 0,0 0 0,0 0 0,0 0 0,0 0 0,0 0 0,0 0 0,0 0 0,0 1 0,0-1 0,0 0 0,0 0 0,0 0 0,0 0 0,0 0 0,0 0 0,0 0 0,0 0 0,0 1 0,-1-1 0,1 0 0,0 0 0,0 0 0,0 0 0,0 0 0,0 0 0,0 0 0,0 0 0,18 1 0,10-6 0,-1 0 0,0-2 0,47-19 0,-15 5 0,26-6 0,175-63 0,-248 85-170,-1 0-1,1-1 0,-1-1 1,0 0-1,0 0 0,-1-1 1,15-14-1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0:55.264"/>
    </inkml:context>
    <inkml:brush xml:id="br0">
      <inkml:brushProperty name="width" value="0.35" units="cm"/>
      <inkml:brushProperty name="height" value="0.35" units="cm"/>
      <inkml:brushProperty name="color" value="#070018"/>
    </inkml:brush>
  </inkml:definitions>
  <inkml:trace contextRef="#ctx0" brushRef="#br0">4212 171 24575,'-18'-1'0,"0"-1"0,0 0 0,0-2 0,-20-6 0,-10-1 0,-113-18 0,0 8 0,-2 6 0,-178 8 0,267 6 0,1-2 0,-111-21 0,109 12 0,-120-2 0,-77 15 0,93 2 0,-189-12 0,-5 1 0,233 6 0,-151 4 0,246 3 0,-52 12 0,-16 2 0,19-8 0,-357 22 0,424-32 0,-36 7 0,-22 0 0,83-8 0,-1 0 0,1 0 0,0 0 0,0 0 0,-1 0 0,1 1 0,0-1 0,0 1 0,0 0 0,-3 0 0,5 0 0,0-1 0,0 0 0,-1 0 0,1 0 0,0 1 0,0-1 0,0 0 0,0 0 0,0 1 0,-1-1 0,1 0 0,0 0 0,0 1 0,0-1 0,0 0 0,0 1 0,0-1 0,0 0 0,0 0 0,0 1 0,0-1 0,0 0 0,0 0 0,0 1 0,0-1 0,0 0 0,1 1 0,-1-1 0,0 0 0,0 0 0,0 0 0,0 1 0,0-1 0,1 0 0,-1 0 0,0 1 0,0-1 0,0 0 0,1 0 0,-1 0 0,0 0 0,1 1 0,4 3 0,1 0 0,-1-1 0,1 0 0,0 0 0,8 3 0,37 13 0,1-3 0,1-3 0,0-1 0,83 6 0,174-14 0,-165-6 0,-36 3 0,119-3 0,-98-14 0,-75 8 0,81-2 0,-102 11 0,103-1 0,178 23 0,-231-13 0,-36-4 0,52 11 0,-61-10 0,-1-2 0,1-1 0,52-3 0,43 4 0,118 2-44,-174-7-1277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52.167"/>
    </inkml:context>
    <inkml:brush xml:id="br0">
      <inkml:brushProperty name="width" value="0.35" units="cm"/>
      <inkml:brushProperty name="height" value="0.35" units="cm"/>
      <inkml:brushProperty name="color" value="#070018"/>
    </inkml:brush>
  </inkml:definitions>
  <inkml:trace contextRef="#ctx0" brushRef="#br0">1233 398 24575,'167'-5'0,"-129"3"0,1010-59-1664,-73 3 191,-1077 77 3439,-492 43-1191,-7-47-1333,75-18 558,391-5 0,-250-46 0,321 37 0,62 16 1,0 1-1,1-1 0,-1 1 1,1-1-1,-1 0 0,1 0 1,-1 0-1,1 1 0,0-1 1,-1-1-1,1 1 1,0 0-1,0 0 0,0 0 1,-1-2-1,2 3 0,-1-1-1,1 0 1,0 1-1,0-1 1,0 1-1,0-1 1,0 1 0,0-1-1,0 0 1,1 1-1,-1-1 1,0 1 0,0-1-1,0 1 1,0-1-1,1 1 1,-1-1-1,0 1 1,1-1 0,-1 1-1,0-1 1,1 1-1,-1 0 1,0-1-1,1 1 1,-1-1 0,1 1-1,0-1 1,6-3 21,0 0 0,0 0 1,1 0-1,12-3 0,-12 4 38,49-18 339,86-21-1,399-50-882,15 46 0,-235 37 485,-317 9 0,-15 1 0,-32 1 0,-222 2-14,-507 16-114,4 44 38,726-59 90,-487 84 0,525-88 0,0 0 0,-1 0 0,1 0 0,0 0 0,0 0 0,0 0 0,0 1 0,-3 2 0,6-4 0,0 0 0,0 0 0,0 0 0,0 0 0,0 0 0,0 1 0,0-1 0,0 0 0,0 0 0,-1 0 0,1 0 0,0 1 0,0-1 0,0 0 0,0 0 0,0 0 0,0 0 0,0 1 0,0-1 0,0 0 0,0 0 0,1 0 0,-1 0 0,0 1 0,0-1 0,0 0 0,0 0 0,0 0 0,0 0 0,0 0 0,0 1 0,0-1 0,0 0 0,1 0 0,-1 0 0,0 0 0,0 0 0,0 0 0,0 0 0,0 1 0,1-1 0,-1 0 0,0 0 0,0 0 0,0 0 0,1 0 0,21 6 0,57 3 0,0-3 0,82-5 0,-59-1 0,1132 1 23,-1073 5-23,-156-6 0,0 0 0,-1 0 0,1 1 0,-1 0 0,1 0 0,-1 0 0,1 0 0,-1 0 0,0 1 0,1 0 0,4 3 0,-9-5 0,0 1 0,0-1 0,0 0 0,1 1 0,-1-1 0,0 1 0,0-1 0,0 0 0,0 1 0,0-1 0,0 1 0,0-1 0,-1 0 0,1 1 0,0-1 0,0 0 0,0 1 0,0-1 0,0 0 0,-1 1 0,1-1 0,0 0 0,0 1 0,0-1 0,-1 0 0,1 1 0,0-1 0,0 0 0,-1 0 0,1 0 0,0 1 0,-1-1 0,1 0 0,0 0 0,-1 0 0,1 1 0,-1-1 0,-33 14 0,-66 13-6,-2-4 0,-108 9-1,99-16-138,-75 12-343,-621 78 1228,777-105-717,30-1-23,0 0 0,0 0 0,0 0 0,0 0 0,0 0 1,0 0-1,0 0 0,0 0 0,0-1 0,0 1 0,0 0 0,0 0 0,0 0 1,0 0-1,0 0 0,0 0 0,0 0 0,0 0 0,0 0 0,0-1 0,0 1 0,0 0 1,0 0-1,0 0 0,0 0 0,0 0 0,0 0 0,0 0 0,0 0 0,0 0 1,0 0-1,0 0 0,0 0 0,0 0 0,-1-1 0,1 1 0,0 0 0,0 0 0,0 0 1,0 0-1,0 0 0,0 0 0,0 0 0,0 0 0,0 0 0,-1 0 0,46-13-5,323-69 1073,-291 63-1068,120-35 0,-179 45 0,-17 9 0,-1 0 0,0 0 0,0-1 0,0 1 0,0 0 0,0 0 0,0 0 0,0 0 0,0 0 0,0-1 0,0 1 0,0 0 0,0 0 0,0 0 0,0 0 0,0-1 0,0 1 0,0 0 0,0 0 0,0 0 0,0 0 0,0-1 0,0 1 0,0 0 0,0 0 0,0 0 0,0 0 0,0 0 0,0-1 0,0 1 0,0 0 0,0 0 0,-1 0 0,1 0 0,0 0 0,0 0 0,0 0 0,0-1 0,0 1 0,0 0 0,-1 0 0,1 0 0,0 0 0,0 0 0,0 0 0,0 0 0,0 0 0,-1 0 0,1 0 0,-4-1 0,0 0 0,1 0 0,-1 1 0,0-1 0,0 1 0,0 0 0,-4 0 0,-31 6 0,0 2 0,1 2 0,0 1 0,-52 23 0,82-31 0,4-2 0,-13 5 0,1 0 0,0 2 0,1-1 0,-18 13 0,32-19 0,0-1 0,0 0 0,0 1 0,1-1 0,-1 1 0,0 0 0,1-1 0,-1 1 0,0-1 0,1 1 0,-1 0 0,1-1 0,-1 1 0,1 0 0,-1 0 0,1 0 0,-1-1 0,1 1 0,0 0 0,0 0 0,-1 0 0,1 0 0,0 0 0,0 0 0,0-1 0,0 1 0,0 0 0,0 0 0,0 0 0,0 0 0,0 0 0,0 0 0,1 0 0,-1-1 0,0 1 0,1 0 0,-1 0 0,1 0 0,-1-1 0,1 1 0,-1 0 0,1 0 0,-1-1 0,1 1 0,-1 0 0,1-1 0,0 1 0,0-1 0,-1 1 0,1-1 0,0 1 0,0-1 0,0 1 0,-1-1 0,2 0 0,7 5 0,0-1 0,0-1 0,19 6 0,-27-9 0,64 13 0,1-3 0,122 4 0,-104-10 0,-81-4 0,-1 0 0,1 0 0,-1 0 0,1 0 0,-1 1 0,0-1 0,1 1 0,-1-1 0,0 1 0,1 0 0,-1 0 0,0 0 0,0 0 0,0 1 0,0-1 0,2 2 0,-4-3 0,1 1 0,-1-1 0,0 1 0,0-1 0,0 1 0,0-1 0,1 1 0,-1-1 0,0 1 0,0-1 0,0 0 0,0 1 0,0-1 0,0 1 0,0-1 0,-1 1 0,1-1 0,0 1 0,0-1 0,0 1 0,0-1 0,-1 1 0,1-1 0,0 0 0,0 1 0,-1 0 0,-18 15 0,6-10 0,-1 0 0,1-1 0,-1 0 0,0-1 0,-23 3 0,-20 7 0,55-12 0,13-2 0,526-35 9,-324 17-133,479-43-452,-667 59 576,-2 0 0,-1-1 0,0 0 0,35-11 0,-52 9 0,-16 1 0,-22 0 0,0 2 0,-64 2 0,48 2 0,-797 46-526,1 41 211,807-84 315,30-3 0,-1 0 0,0-1 0,0 0 0,0-1 0,0 0 0,-12-2 0,19 0 0,10 0 0,55-8 462,0 3-1,111 2 1,-104 4-315,249 0-147,-880 2 0,765-1 0,-184-1 0,-38-4 0,-94-8 0,-192 4 0,258 9 0,-121 0 0,-306 42 0,443-34 0,30-8 0,0 0 0,0 0 0,1 1 0,-1-1 0,0 0 0,0 0 0,0 1 0,0-1 0,0 0 0,0 0 0,0 1 0,0-1 0,0 0 0,0 0 0,1 0 0,-1 1 0,0-1 0,0 0 0,0 0 0,0 0 0,1 0 0,-1 1 0,0-1 0,0 0 0,0 0 0,1 0 0,-1 0 0,0 0 0,0 0 0,1 0 0,-1 0 0,0 0 0,0 0 0,0 1 0,1-1 0,-1 0 0,0 0 0,0 0 0,1 0 0,-1-1 0,0 1 0,0 0 0,1 0 0,-1 0 0,0 0 0,0 0 0,0 0 0,1 0 0,60 4 0,844-23-609,-784 13 585,382-27 24,-484 30 0,-17 0 0,-32-2 0,-571-21 590,488 26-547,30-2-43,-74 3 0,207-5-3,759-54-520,1 27 44,-958 32 603,-388 0 757,454-7-881,81 6 0,-1 0 0,1 0 0,-1 0 0,0-1 0,1 1 0,-1-1 0,1 1 0,-1-1 0,1 0 0,-1 1 0,1-1 0,-3-1 0,4 1 0,0 1 0,0 0 0,0-1 0,0 1 0,0 0 0,0-1 0,0 1 0,0 0 0,0-1 0,0 1 0,0 0 0,0-1 0,0 1 0,0 0 0,0 0 0,0-1 0,0 1 0,1 0 0,-1-1 0,0 1 0,0 0 0,0 0 0,0-1 0,1 1 0,-1 0 0,0 0 0,0-1 0,1 1 0,-1 0 0,0 0 0,0 0 0,1-1 0,-1 1 0,0 0 0,0 0 0,1 0 0,45-20 0,249-62-182,16 23-195,-207 40 248,-42 7 63,544-111-5,-580 117 71,-16 4 0,-1 0 0,1 0 0,0-1 0,-1 0 0,0-1 0,0 0 0,0 0 0,13-9 0,-20 6 0,-15 1 0,-10 3 0,0 1 0,-1 0 0,1 2 0,-1 0 0,-28 6 0,30-5 0,-912 126-24,895-121 24,-117 24 0,256-49 0,995-177 702,-1087 194-696,56-8 135,-63 10-141,0 0 0,0-1 0,0 1 0,0 0 0,0 0 0,0 0 0,0-1 0,0 1 0,0 0 0,0 1 0,0-1 0,0 0 0,0 0 0,0 0 0,0 0 0,0 1 0,0-1 0,0 1 0,0-1 0,0 1 0,-1-1 0,1 1 0,1 0 0,-1 1 0,-1-1 0,0 0 0,0 0 0,0 1 0,0-1 0,0 0 0,0 0 0,0 1 0,0-1 0,-1 0 0,1 0 0,0 0 0,-2 3 0,1-3 0,1 1 0,-1 0 0,0 0 0,1 0 0,-1 0 0,1 0 0,0 0 0,0 0 0,0 0 0,0 0 0,0 0 0,0 0 0,0 0 0,1 0 0,-1 0 0,1 0 0,-1 0 0,2 2 0,0-1 0,1 0 0,0 0 0,0 0 0,0 0 0,0 0 0,0-1 0,1 1 0,-1-1 0,1 0 0,-1 0 0,1-1 0,0 1 0,0-1 0,6 2 0,8 1 0,36 4 0,-41-6 0,110 3 0,-87-5 0,0 1 0,50 9 0,-85-10 0,0 0 0,0 0 0,0 0 0,1 1 0,-1-1 0,0 0 0,0 1 0,0-1 0,0 1 0,0-1 0,0 1 0,0 0 0,0-1 0,0 1 0,0 0 0,0 0 0,0-1 0,1 3 0,-2-2 0,0-1 0,0 1 0,0 0 0,0-1 0,0 1 0,0 0 0,0-1 0,0 1 0,0 0 0,0-1 0,0 1 0,0 0 0,-1-1 0,1 1 0,0 0 0,0-1 0,-1 1 0,1-1 0,-1 1 0,1 0 0,0-1 0,-1 1 0,0 0 0,-5 4 0,0 1 0,0-1 0,0-1 0,-9 6 0,13-9 0,-200 114 0,-26 17 0,39-20 0,160-90 0,23-12 0,6-10 0,1 0 0,-1 1 0,1-1 0,-1 0 0,0 0 0,1 1 0,-1-1 0,1 0 0,-1 0 0,1 0 0,-1 0 0,1 1 0,-1-1 0,1 0 0,-1 0 0,1 0 0,-1 0 0,1 0 0,-1 0 0,1 0 0,-1-1 0,1 1 0,-1 0 0,1 0 0,-1 0 0,1-1 0,28-6-5,0-2 0,-1-1 0,29-14 0,-13 5-1340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00.234"/>
    </inkml:context>
    <inkml:brush xml:id="br0">
      <inkml:brushProperty name="width" value="0.35" units="cm"/>
      <inkml:brushProperty name="height" value="0.35" units="cm"/>
      <inkml:brushProperty name="color" value="#070018"/>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00.599"/>
    </inkml:context>
    <inkml:brush xml:id="br0">
      <inkml:brushProperty name="width" value="0.35" units="cm"/>
      <inkml:brushProperty name="height" value="0.35" units="cm"/>
      <inkml:brushProperty name="color" value="#070018"/>
    </inkml:brush>
  </inkml:definitions>
  <inkml:trace contextRef="#ctx0" brushRef="#br0">814 88 24575,'-22'0'0,"-37"-5"0,-26-2 0,-19 0 0,3 2 0,13 1 0,17-4 0,15 0 0,6 1 0,7 2 0,5-4 0,3 0 0,4 1 0,0 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02.498"/>
    </inkml:context>
    <inkml:brush xml:id="br0">
      <inkml:brushProperty name="width" value="0.35" units="cm"/>
      <inkml:brushProperty name="height" value="0.35" units="cm"/>
      <inkml:brushProperty name="color" value="#070018"/>
    </inkml:brush>
  </inkml:definitions>
  <inkml:trace contextRef="#ctx0" brushRef="#br0">998 0 24575,'-16'0'0,"-26"5"0,-27 2 0,-18 5 0,-9 1 0,-5-3 0,-1-2 0,7-3 0,14-2 0,15-2 0,14-1 0,11 0 0,6-1 0,5 1 0,1-1 0,1 1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04.285"/>
    </inkml:context>
    <inkml:brush xml:id="br0">
      <inkml:brushProperty name="width" value="0.35" units="cm"/>
      <inkml:brushProperty name="height" value="0.35" units="cm"/>
      <inkml:brushProperty name="color" value="#070018"/>
    </inkml:brush>
  </inkml:definitions>
  <inkml:trace contextRef="#ctx0" brushRef="#br0">1242 1 24575,'-74'3'0,"-112"19"0,62-5 0,-280 24 0,301-28 147,-9 1-903,-127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06.039"/>
    </inkml:context>
    <inkml:brush xml:id="br0">
      <inkml:brushProperty name="width" value="0.35" units="cm"/>
      <inkml:brushProperty name="height" value="0.35" units="cm"/>
      <inkml:brushProperty name="color" value="#070018"/>
    </inkml:brush>
  </inkml:definitions>
  <inkml:trace contextRef="#ctx0" brushRef="#br0">1719 1 24575,'-1718'0'-1365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09.349"/>
    </inkml:context>
    <inkml:brush xml:id="br0">
      <inkml:brushProperty name="width" value="0.35" units="cm"/>
      <inkml:brushProperty name="height" value="0.35" units="cm"/>
      <inkml:brushProperty name="color" value="#070018"/>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09.733"/>
    </inkml:context>
    <inkml:brush xml:id="br0">
      <inkml:brushProperty name="width" value="0.35" units="cm"/>
      <inkml:brushProperty name="height" value="0.35" units="cm"/>
      <inkml:brushProperty name="color" value="#070018"/>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35.087"/>
    </inkml:context>
    <inkml:brush xml:id="br0">
      <inkml:brushProperty name="width" value="0.35" units="cm"/>
      <inkml:brushProperty name="height" value="0.35" units="cm"/>
      <inkml:brushProperty name="color" value="#070018"/>
    </inkml:brush>
  </inkml:definitions>
  <inkml:trace contextRef="#ctx0" brushRef="#br0">280 617 24575,'42'9'0,"84"8"0,-52-9 0,395 56-208,89 10-567,-461-63 287,713 58 77,-730-71 881,-62 0-268,-1 1-1,1 1 1,0 0 0,0 1 0,0 1-1,31 8 1,-46-9-202,0 1 0,0-1 0,0 1 0,0-1 0,0 1 0,0 0 0,4 4 0,-7-6 0,1 1 0,-1-1 0,0 0 0,0 0 0,1 1 0,-1-1 0,0 0 0,0 1 0,0-1 0,1 0 0,-1 1 0,0-1 0,0 0 0,0 1 0,0-1 0,0 0 0,0 1 0,0-1 0,0 1 0,0-1 0,0 0 0,0 1 0,0-1 0,0 0 0,0 1 0,0-1 0,0 0 0,-1 1 0,1 0 0,-1 0 0,0 0 0,0-1 0,0 1 0,0-1 0,0 1 0,0 0 0,0-1 0,0 0 0,0 1 0,0-1 0,0 0 0,0 1 0,0-1 0,-1 0 0,-17 2 0,1 0 0,0-2 0,-24-1 0,13-1 0,-566-33 0,404 14 0,-210-51 0,393 70 0,-15-2 0,0-2 0,1 0 0,0-2 0,0 0 0,-41-23 0,63 31 0,-1 0 0,1 0 0,-1-1 0,1 1 0,-1 0 0,1-1 0,0 1 0,-1 0 0,1-1 0,-1 1 0,1-1 0,0 1 0,0-1 0,-1 1 0,1-1 0,0 1 0,0-1 0,-1 1 0,1-1 0,0 1 0,0-1 0,0 1 0,0-1 0,0 0 0,0 1 0,0-1 0,0 1 0,0-1 0,0 0 0,13-14 0,25-6 0,-37 21 0,39-16 0,2 1 0,84-17 0,94-4 0,-210 35 0,374-35 0,-68 9 0,-246 15 0,-49 2 0,-21 9 0,0 1 0,1 0 0,-1 0 0,0-1 0,0 1 0,1 0 0,-1-1 0,0 1 0,0 0 0,0-1 0,0 1 0,0 0 0,1-1 0,-1 1 0,0 0 0,0-1 0,0 1 0,0 0 0,0-1 0,0 1 0,0 0 0,0-1 0,0 1 0,0-1 0,0 1 0,-1 0 0,1-1 0,0 1 0,0 0 0,0-1 0,0 1 0,-3-3 0,0 1 0,1-1 0,-1 1 0,0 0 0,0 0 0,0 0 0,0 0 0,0 0 0,-7-2 0,-37-12 0,0 2 0,0 2 0,-59-7 0,-140-17-252,-2 11 0,0 10-1,-326 23 1,429 4 252,-275 61 0,376-59 0,44-14 0,1 0 0,-1 0 0,0 0 0,0 0 0,1 0 0,-1 0 0,0 0 0,0 0 0,0 0 0,1 0 0,-1 0 0,0 0 0,0 0 0,0 0 0,0 0 0,1 0 0,-1 0 0,0 0 0,0 1 0,0-1 0,0 0 0,1 0 0,-1 0 0,0 0 0,0 0 0,0 1 0,0-1 0,0 0 0,0 0 0,1 0 0,-1 1 0,0-1 0,0 0 0,0 0 0,0 0 0,0 0 0,0 1 0,0-1 0,0 0 0,0 0 0,0 1 0,0-1 0,0 0 0,0 0 0,0 0 0,0 1 0,0-1 0,0 0 0,0 0 0,-1 0 0,1 0 0,0 1 0,0-1 0,0 0 0,0 0 0,0 0 0,0 0 0,-1 1 0,1-1 0,0 0 0,0 0 0,0 0 0,-1 0 0,23 4 81,0-1 0,0-1 1,-1-1-1,1-1 0,0-1 0,23-4 0,-7 2 174,1762-200-854,-1783 201 599,33-6 0,-48 8 0,0-1 0,-1 1 0,1 0 0,0-1 0,-1 0 0,1 1 0,-1-1 0,1 0 0,0 0 0,-1 0 0,0 0 0,1 0 0,-1 0 0,0 0 0,1 0 0,-1-1 0,0 1 0,0 0 0,0-1 0,1-2 0,-2 3 0,0 0 0,0 0 0,0 0 0,0 0 0,-1-1 0,1 1 0,0 0 0,-1 0 0,1 0 0,-1 0 0,1 0 0,-1 0 0,1 0 0,-1 0 0,0 0 0,1 0 0,-1 0 0,0 0 0,0 1 0,0-1 0,0 0 0,0 0 0,0 1 0,0-1 0,0 1 0,0-1 0,0 1 0,-1-1 0,-23-10 0,0 1 0,0 1 0,-1 2 0,0 0 0,-28-3 0,25 5 0,-172-29 0,-2 8 0,-273 2 0,470 24 1,-173 4 402,151-2-327,0 1 0,1 2 1,-1 1-1,-30 10 0,37-6-76,20-10 0,1 0 0,0 0 0,-1 1 0,1-1 0,0 0 0,-1 0 0,1 0 0,0 1 0,-1-1 0,1 0 0,0 0 0,-1 1 0,1-1 0,0 0 0,0 1 0,-1-1 0,1 0 0,0 1 0,0-1 0,0 0 0,-1 1 0,1-1 0,0 1 0,0-1 0,0 0 0,0 1 0,0-1 0,0 1 0,0-1 0,0 0 0,0 1 0,0 0 0,-13-10 0,-10-1 0,0 2 0,0 1 0,-1 0 0,-41-5 0,-108-4 0,131 13 0,-66-4 0,1 5 0,-140 14 0,200-1 0,47-11 0,-1 0 0,1 0 0,0 0 0,0 0 0,-1 0 0,1 0 0,0 0 0,0 0 0,-1 0 0,1 0 0,0 0 0,0 0 0,-1 0 0,1 1 0,0-1 0,0 0 0,0 0 0,-1 0 0,1 0 0,0 1 0,0-1 0,0 0 0,-1 0 0,1 0 0,0 1 0,0-1 0,0 0 0,0 0 0,0 1 0,0-1 0,0 0 0,-1 0 0,1 1 0,0-1 0,0 0 0,0 0 0,0 1 0,0-1 0,0 0 0,0 0 0,0 1 0,0-1 0,0 0 0,1 0 0,-1 1 0,0-1 0,0 0 0,0 0 0,0 1 0,0-1 0,0 0 0,0 0 0,1 1 0,-1-1 0,0 0 0,0 0 0,0 0 0,1 0 0,-1 1 0,0-1 0,0 0 0,0 0 0,1 0 0,-1 0 0,0 0 0,0 0 0,1 1 0,-1-1 0,14 5 0,-1 0 0,1 0 0,0-2 0,0 0 0,16 2 0,-11-2 0,770 170 0,-777-170 0,61 12 0,-34-8 0,39 14 0,-59-11 0,-19-10 0,0 0 0,1 1 0,-1-1 0,0 0 0,0 0 0,0 1 0,0-1 0,0 0 0,1 0 0,-1 1 0,0-1 0,0 0 0,0 1 0,0-1 0,0 0 0,0 0 0,0 1 0,0-1 0,0 0 0,0 1 0,0-1 0,0 0 0,0 1 0,0-1 0,-1 0 0,1 0 0,0 1 0,0-1 0,0 0 0,0 0 0,0 1 0,-1-1 0,1 0 0,-2 2 0,-1 0 0,1 0 0,-1-1 0,1 1 0,-1-1 0,0 0 0,1 0 0,-1 0 0,0 0 0,-4 0 0,-54 11 0,-87 4 0,-48 8 0,-52 31 0,279-70 0,45-11 0,118-22 0,88-1 0,-238 42 0,199-26 0,0 11 0,278 9 0,-507 14 0,1 1 0,-1 0 0,0 1 0,0 0 0,0 1 0,0 1 0,14 7 0,90 52 0,-41-19 0,40 11 0,2-5 0,1-5 0,3-6 0,238 46 0,-286-74 0,0-4 0,0-3 0,89-5 0,-153-1 0,0 1 0,0 1 0,0 0 0,0 0 0,-1 1 0,1 1 0,0 0 0,-1 0 0,0 1 0,15 7 0,-8-5 0,0 0 0,0-1 0,0-1 0,1-1 0,0 0 0,0-1 0,0-1 0,-1-1 0,1 0 0,33-6 0,-4-2 0,0-2 0,80-29 0,-106 31 0,199-81 0,-199 79 0,-1-1 0,0-1 0,-1-1 0,-1-1 0,0 0 0,-1-2 0,0 0 0,16-21 0,-27 31 0,-1-1 0,-1 0 0,1-1 0,-1 1 0,-1-1 0,6-13 0,-8 18 0,-1 1 0,1-1 0,-1 1 0,0 0 0,1-1 0,-1 1 0,0-1 0,0 1 0,-1 0 0,1-1 0,0 1 0,-1-1 0,0 1 0,1 0 0,-1-1 0,0 1 0,0 0 0,0 0 0,-1 0 0,1 0 0,0 0 0,-1 0 0,1 0 0,-1 0 0,0 0 0,0 1 0,0-1 0,1 1 0,-4-2 0,-5-3 0,0 1 0,-1 0 0,0 0 0,0 1 0,0 0 0,-22-3 0,-83-8 0,95 13 0,-590-15-595,0 58-19,510-30 602,99-11 12,-1 0 0,0 0 0,1 0 0,-1 1 0,0-1 0,1 1 0,-1 0 0,1 0 0,-1-1 0,-3 4 0,38 0 0,304-10 611,5-27-1,-341 33-610,132-15 0,-127 17 0,-16 3 0,-53 14 0,-76 12 0,98-23 0,-216 44-164,-95 23-655,-764 152-1809,-8-37-717,1120-189 3365,1 0 0,-1 0-1,1 0 1,-1-1-1,1 0 1,-1 0 0,1 0-1,-7-1 1,54-16 763,1064-303 3850,-1034 303-4226,-37 9-216,1-1 1,-1-2-1,-1-1 0,57-28 0,-72 29-1556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37.363"/>
    </inkml:context>
    <inkml:brush xml:id="br0">
      <inkml:brushProperty name="width" value="0.35" units="cm"/>
      <inkml:brushProperty name="height" value="0.35" units="cm"/>
      <inkml:brushProperty name="color" value="#070018"/>
    </inkml:brush>
  </inkml:definitions>
  <inkml:trace contextRef="#ctx0" brushRef="#br0">69 629 24575,'13'-7'0,"79"-39"0,134-48 0,-193 83 0,0 2 0,0 1 0,1 2 0,0 1 0,0 2 0,0 1 0,0 2 0,41 5 0,223 53 0,-204-35 0,188 20 0,266-40 0,-273-6 0,-252 3 0,-13 1 0,1 0 0,-1-1 0,1-1 0,-1 0 0,0 0 0,1-1 0,-1-1 0,11-3 0,-19 3 0,-7 1 0,-17 1 0,-967 99 0,889-84 0,-167 16 0,262-29 0,0-1 0,0-1 0,0 1 0,0-1 0,0 0 0,0 0 0,-4-1 0,8 1 0,0 1 0,0-1 0,0 1 0,0-1 0,0 1 0,0-1 0,1 1 0,-1-1 0,0 0 0,0 1 0,1-1 0,-1 0 0,0 0 0,1 1 0,-1-1 0,1 0 0,-1 0 0,1 0 0,-1 0 0,1 0 0,0 0 0,-1 0 0,1 0 0,0 0 0,0 0 0,0 0 0,0 0 0,0 0 0,0 0 0,0 0 0,0 0 0,0 0 0,0 0 0,0 0 0,1 0 0,-1 0 0,0 0 0,1 0 0,-1 0 0,2-1 0,5-9 0,0 0 0,1 0 0,1 1 0,0 0 0,0 1 0,1 0 0,15-12 0,-20 17 0,32-25 0,1 2 0,2 1 0,0 2 0,1 2 0,60-22 0,-33 19 0,2 3 0,123-23 0,-168 40 0,-24 3 0,-6 1 0,-42 2 0,-108 12 0,0 7 0,2 7 0,-252 78 0,307-76 0,-60 21 0,158-50 0,-1 0 0,0 0 0,0 1 0,0-1 0,0 0 0,0 1 0,0-1 0,0 1 0,1-1 0,-1 1 0,0-1 0,0 1 0,0-1 0,1 1 0,-1 0 0,0-1 0,1 1 0,-1 1 0,12 3 0,34-5 0,26-11 0,1-3 0,118-41 0,-186 54 0,0 0 0,0-1 0,0 1 0,-1-1 0,1 0 0,0 0 0,-1 0 0,0-1 0,1 1 0,-1-1 0,5-5 0,-8 8 0,0-1 0,1 1 0,-1-1 0,0 0 0,1 1 0,-1-1 0,0 0 0,0 0 0,1 1 0,-1-1 0,0 0 0,0 1 0,0-1 0,0 0 0,0 0 0,0 1 0,0-1 0,0 0 0,0 0 0,-1 1 0,1-1 0,0 0 0,0 1 0,-1-2 0,-1 0 0,1 0 0,-1 0 0,1 1 0,-1-1 0,0 1 0,0-1 0,0 1 0,1 0 0,-1 0 0,0 0 0,-1 0 0,-1-1 0,-17-6 0,1 1 0,-1 1 0,-1 1 0,-29-4 0,-93-1 0,72 6 0,67 4 0,-29-5 0,33 5 0,1-1 0,-1 1 0,0 0 0,1 0 0,-1 0 0,1-1 0,-1 1 0,1 0 0,-1-1 0,1 1 0,-1 0 0,1-1 0,-1 1 0,1-1 0,-1 1 0,1-1 0,-1 1 0,1-1 0,0 1 0,0-1 0,-1 1 0,1-1 0,0 1 0,0-1 0,-1 0 0,1 1 0,0-1 0,0 1 0,0-1 0,0 0 0,0 1 0,0-1 0,0 1 0,0-1 0,0 0 0,0 1 0,0-1 0,0 0 0,1 1 0,-1-1 0,0 1 0,0-1 0,1 1 0,-1-1 0,0 1 0,1-1 0,4-6 0,-1 1 0,2 0 0,-1 1 0,0-1 0,1 1 0,0 0 0,0 1 0,1-1 0,-1 1 0,8-3 0,-6 3 0,0-1 0,-1 1 0,1-2 0,-1 1 0,0-1 0,10-11 0,-17 16 0,1 1 0,-1-1 0,1 0 0,-1 0 0,1 1 0,-1-1 0,0 0 0,1 0 0,-1 1 0,0-1 0,0 0 0,1 0 0,-1 0 0,0 0 0,0 1 0,0-1 0,0 0 0,0 0 0,0 0 0,0 0 0,0 1 0,-1-1 0,1 0 0,0 0 0,0 0 0,-1 1 0,1-1 0,0 0 0,-2-1 0,-20-17 0,-2 4 0,0 1 0,-2 1 0,1 2 0,-45-14 0,-112-22 0,19 19 251,71 13-1867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1:00.652"/>
    </inkml:context>
    <inkml:brush xml:id="br0">
      <inkml:brushProperty name="width" value="0.35" units="cm"/>
      <inkml:brushProperty name="height" value="0.35" units="cm"/>
      <inkml:brushProperty name="color" value="#070018"/>
    </inkml:brush>
  </inkml:definitions>
  <inkml:trace contextRef="#ctx0" brushRef="#br0">4425 990 24575,'-3'-53'0,"-3"0"0,-3 1 0,-22-78 0,30 125 0,-32-111 0,-10-40 0,40 126 0,7 21 0,9 17 0,4 12 0,-1 2 0,-1 0 0,0 1 0,-2 0 0,-1 1 0,14 39 0,-26-151 0,-2-76 0,2 159 0,-1-1 0,1 1 0,-1 0 0,0 0 0,0 0 0,-1 0 0,1 0 0,-1 1 0,0-1 0,0 0 0,-1 1 0,1-1 0,-1 1 0,-6-7 0,9 11 0,-1 0 0,1 0 0,0 0 0,-1 0 0,1-1 0,-1 1 0,1 0 0,-1 0 0,1 0 0,-1 0 0,1 0 0,-1 0 0,1 0 0,-1 0 0,1 0 0,-1 1 0,1-1 0,-1 0 0,1 0 0,-1 0 0,1 1 0,0-1 0,-1 0 0,1 0 0,-1 1 0,1-1 0,0 0 0,-1 1 0,1-1 0,0 0 0,-1 1 0,1-1 0,0 0 0,-1 1 0,1-1 0,0 1 0,0-1 0,0 1 0,0-1 0,-1 1 0,1 0 0,-10 24 0,9-23 0,-7 28 0,1 0 0,2 0 0,-3 52 0,8-84 0,0 0 0,0 0 0,0 0 0,0 0 0,0 0 0,0 0 0,-1 0 0,1 0 0,-1 0 0,1 0 0,-1 1 0,0-1 0,0 0 0,0 0 0,0 1 0,0-1 0,0 0 0,0 1 0,-1-1 0,1 1 0,-1 0 0,1-1 0,-3-1 0,0 1 0,0 1 0,1-1 0,-1 1 0,0 0 0,0-1 0,0 2 0,0-1 0,-1 0 0,1 1 0,-7 0 0,-5 1 0,0 1 0,0 1 0,0 0 0,1 1 0,-15 6 0,7-1 0,2 1 0,-1 1 0,1 1 0,1 1 0,-21 18 0,-85 85 0,102-98 0,15-20 0,8-14 0,3 5 0,0 0 0,0 1 0,2 0 0,-1-1 0,1 1 0,1 1 0,0-1 0,0 0 0,10-12 0,9-9 0,36-36 0,-9 11 0,-51 56 0,1 0 0,-1 0 0,0 0 0,0-1 0,0 1 0,1 0 0,-1 0 0,0 0 0,0 0 0,0 0 0,1 0 0,-1 0 0,0-1 0,0 1 0,0 0 0,0 0 0,1 0 0,-1-1 0,0 1 0,0 0 0,0 0 0,0 0 0,0-1 0,0 1 0,1 0 0,-1 0 0,0 0 0,0-1 0,0 1 0,0 0 0,0 0 0,0-1 0,0 1 0,0 0 0,0 0 0,0-1 0,0 1 0,0 0 0,0 0 0,-1 0 0,1-1 0,0 1 0,0 0 0,0 0 0,0 0 0,0-1 0,0 1 0,0 0 0,-1 0 0,1 0 0,0-1 0,0 1 0,-17 4 0,-24 16 0,-46 29 0,-141 104 0,212-143 0,16-10 0,0 0 0,-1 0 0,1 0 0,0 0 0,0 0 0,0 0 0,0 0 0,0 0 0,0 0 0,0 0 0,-1 0 0,1-1 0,0 1 0,0 0 0,0 0 0,0 0 0,0 0 0,0 0 0,0 0 0,0 0 0,0 0 0,0 0 0,-1 0 0,1-1 0,0 1 0,0 0 0,0 0 0,0 0 0,0 0 0,0 0 0,0 0 0,0 0 0,0-1 0,0 1 0,0 0 0,0 0 0,0 0 0,0 0 0,0 0 0,0 0 0,0 0 0,0-1 0,0 1 0,0 0 0,0 0 0,0 0 0,0 0 0,1 0 0,-1 0 0,0 0 0,0-1 0,0 1 0,0 0 0,0 0 0,0 0 0,0 0 0,0 0 0,0 0 0,1 0 0,19-31 0,15-12 0,2 1 0,2 2 0,1 2 0,2 1 0,1 3 0,87-53 0,-115 78 0,-19 9 0,-31 14 0,31-12 0,-593 228 0,435-172 0,147-53 0,-15 7 0,24-11 0,14-6 0,102-50 0,177-84 0,-283 134 0,-16 6 0,-24 4 0,-35 11 0,1 2 0,-74 31 0,-131 69 0,48-4 0,213-107 0,14-12 0,23-16 0,41-30 0,2 4 0,90-49 0,156-57 0,-239 125 0,-66 25 0,-20 4 0,-26 7 0,-498 176 0,352-113 0,-67 27 0,-91 34 0,319-126 0,44-23 0,698-433 0,-684 430 0,95-60 0,-130 80 0,1 0 0,0 0 0,-1 0 0,1 0 0,0 0 0,-1 0 0,1 0 0,0-1 0,-1 1 0,1 0 0,0 0 0,0 0 0,-1 0 0,1-1 0,0 1 0,0 0 0,-1 0 0,1 0 0,0-1 0,0 1 0,-1 0 0,1 0 0,0-1 0,0 1 0,0 0 0,0-1 0,-1 1 0,1 0 0,0 0 0,0-1 0,0 1 0,0 0 0,0-1 0,0 1 0,0 0 0,0-1 0,0 1 0,0 0 0,0-1 0,0 1 0,0 0 0,0-1 0,0 1 0,0 0 0,1-1 0,-1 1 0,0 0 0,0-1 0,0 1 0,0 0 0,1 0 0,-1-1 0,0 1 0,0 0 0,1 0 0,-1 0 0,0-1 0,0 1 0,1 0 0,-1 0 0,0 0 0,1-1 0,-35 1 0,6 3 0,0 2 0,1 1 0,-37 12 0,-85 39 0,99-37 0,-477 206 0,20 46 0,493-263 0,15-9 0,-1 0 0,0 0 0,0 0 0,0 0 0,0 0 0,0 0 0,0 0 0,0 0 0,0 0 0,0 0 0,0 0 0,0 0 0,0 0 0,0 1 0,0-1 0,0 0 0,0 0 0,0 0 0,0 0 0,0 0 0,0 0 0,0 0 0,0 0 0,0 0 0,0 0 0,0 0 0,0 0 0,0 0 0,0 0 0,0 0 0,0 0 0,27-13 0,459-210 0,-299 142 0,27-6 0,45-21 0,-257 107 0,0 0 0,1 0 0,-1 0 0,0 0 0,0 0 0,0 0 0,0-1 0,0 1 0,0-1 0,0 0 0,0 1 0,-1-1 0,4-4 0,-5 6 0,0-1 0,0 1 0,0-1 0,0 1 0,0 0 0,0-1 0,0 1 0,-1 0 0,1-1 0,0 1 0,0-1 0,0 1 0,0 0 0,0-1 0,0 1 0,-1 0 0,1-1 0,0 1 0,0 0 0,-1-1 0,1 1 0,0 0 0,0 0 0,-1-1 0,1 1 0,0 0 0,-1 0 0,1 0 0,-1-1 0,-24-7 0,-18 4 0,-1 1 0,0 2 0,1 2 0,-46 8 0,45-6 0,-682 101-313,10 49 0,468-90 313,989-316 416,-275 85-206,-46 29-210,-383 126 0,-31 10 0,-11 1 0,-13 2 0,1 0 0,0 1 0,-1 2 0,-24 5 0,21-4 0,-220 53-412,-239 92 0,-147 84 190,425-145 237,-195 117 1,375-193-16,15-8 0,0-1 0,0 1 0,1 1 0,-1-1 0,1 1 0,-11 10 0,16-11 0,8-3 0,11-6 135,1 0-1,-1-2 1,0 0 0,-1 0-1,20-13 1,14-5 67,1082-527-197,-1104 537-5,-7 4 0,40-26 0,-61 36 0,0 0 0,0 1 0,0-1 0,0 0 0,0 1 0,0-1 0,-1 0 0,1 0 0,0 0 0,0 0 0,-1 1 0,1-1 0,-1 0 0,1 0 0,-1-1 0,1 1 0,-1 0 0,1 0 0,-1-2 0,0 3 0,0-1 0,0 0 0,-1 1 0,1-1 0,0 0 0,-1 1 0,1-1 0,-1 0 0,1 1 0,0-1 0,-1 1 0,1-1 0,-1 1 0,0-1 0,1 1 0,-1 0 0,1-1 0,-1 1 0,0 0 0,1-1 0,-1 1 0,-1-1 0,-6-1 0,0 0 0,0 0 0,0 1 0,-11-1 0,-54-1 0,0 3 0,1 3 0,-134 24 0,-211 74 0,-173 101 0,459-153 0,97-37 0,34-12 0,0 0 0,0 0 0,0 0 0,0 0 0,0 0 0,0 0 0,0 0 0,0 0 0,0 0 0,0 0 0,1 0 0,-1 0 0,0 0 0,0-1 0,0 1 0,0 0 0,0 0 0,0 0 0,0 0 0,0 0 0,0 0 0,0 0 0,0 0 0,0 0 0,0 0 0,0 0 0,0-1 0,0 1 0,0 0 0,0 0 0,0 0 0,0 0 0,0 0 0,0 0 0,0 0 0,0 0 0,-1 0 0,1 0 0,0 0 0,0 0 0,0-1 0,0 1 0,0 0 0,0 0 0,0 0 0,0 0 0,0 0 0,12-11 0,21-15 0,87-58 0,4 5 0,4 5 0,224-93 0,-331 157 0,-45 18 0,-119 53 0,2 7 0,-200 129 0,317-182 0,10-7 0,0 1 0,1 1 0,-15 13 0,24-17 171,12-8 0,12-9-1878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39.105"/>
    </inkml:context>
    <inkml:brush xml:id="br0">
      <inkml:brushProperty name="width" value="0.35" units="cm"/>
      <inkml:brushProperty name="height" value="0.35" units="cm"/>
      <inkml:brushProperty name="color" value="#070018"/>
    </inkml:brush>
  </inkml:definitions>
  <inkml:trace contextRef="#ctx0" brushRef="#br0">1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40.257"/>
    </inkml:context>
    <inkml:brush xml:id="br0">
      <inkml:brushProperty name="width" value="0.35" units="cm"/>
      <inkml:brushProperty name="height" value="0.35" units="cm"/>
      <inkml:brushProperty name="color" value="#070018"/>
    </inkml:brush>
  </inkml:definitions>
  <inkml:trace contextRef="#ctx0" brushRef="#br0">1 0 24575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41.530"/>
    </inkml:context>
    <inkml:brush xml:id="br0">
      <inkml:brushProperty name="width" value="0.35" units="cm"/>
      <inkml:brushProperty name="height" value="0.35" units="cm"/>
      <inkml:brushProperty name="color" value="#070018"/>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50.020"/>
    </inkml:context>
    <inkml:brush xml:id="br0">
      <inkml:brushProperty name="width" value="0.35" units="cm"/>
      <inkml:brushProperty name="height" value="0.35" units="cm"/>
      <inkml:brushProperty name="color" value="#070018"/>
    </inkml:brush>
  </inkml:definitions>
  <inkml:trace contextRef="#ctx0" brushRef="#br0">1794 593 24575,'-666'-19'0,"531"13"0,-387-29 0,509 33 0,15 1 0,23 1 0,566 21-291,5 34-240,-50-3 275,107-19 256,-643-33 0,3 0 0,-31-2 0,-1494-93-10,904 92-32,812-31 1165,-48 13-1119,173-47-1,91-53-3,-418 121 0,0-1 0,0 1 0,1-1 0,-1 0 0,0 1 0,-1-1 0,1 0 0,0 0 0,0-1 0,0 1 0,0 0 0,2-3 0,-4 3 0,0 1 0,1 0 0,-1-1 0,0 1 0,0-1 0,0 1 0,0-1 0,0 1 0,0-1 0,0 1 0,0-1 0,0 1 0,0-1 0,0 1 0,0-1 0,0 1 0,0-1 0,0 1 0,0-1 0,-1 1 0,1-1 0,0 1 0,0 0 0,-1-1 0,1 1 0,0-1 0,-1 1 0,1 0 0,0-1 0,-1 1 0,1 0 0,0-1 0,-1 1 0,-5-4 0,0 0 0,0 1 0,0 0 0,0 0 0,-1 1 0,1 0 0,-8-2 0,-43-9 0,0 3 0,-86-4 0,-123 8 0,208 6 0,-172 1 0,206 1 0,24-2 0,0 1 0,0-1 0,0 0 0,0 0 0,0 0 0,0 0 0,0 0 0,1 0 0,-1 0 0,0 0 0,0 0 0,0 0 0,0 0 0,0 0 0,0 0 0,0 0 0,0 1 0,0-1 0,0 0 0,0 0 0,0 0 0,0 0 0,0 0 0,0 0 0,0 0 0,0 0 0,0 1 0,0-1 0,0 0 0,0 0 0,0 0 0,0 0 0,0 0 0,0 0 0,0 0 0,0 0 0,0 1 0,0-1 0,0 0 0,0 0 0,0 0 0,0 0 0,0 0 0,0 0 0,0 0 0,0 0 0,0 0 0,0 1 0,0-1 0,0 0 0,-1 0 0,1 0 0,0 0 0,0 0 0,0 0 0,0 0 0,0 0 0,0 0 0,0 0 0,0 0 0,-1 0 0,1 0 0,0 0 0,0 0 0,0 0 0,0 0 0,0 0 0,0 0 0,36 12 0,17 0 0,75 5 0,-76-12 0,80 20 0,-120-20 0,-16-2 0,-26 1 0,-511 4 0,340-10 0,-432 0 0,832-10 0,-42 0 0,155 6 0,193-14 0,-461 14 0,-44 7 0,1-1 0,-1-1 0,1 1 0,0 0 0,-1 0 0,1 0 0,-1 0 0,1 0 0,0 0 0,-1-1 0,1 1 0,-1 0 0,1 0 0,-1-1 0,1 1 0,-1 0 0,1-1 0,-1 1 0,1-1 0,-1 1 0,0-1 0,1 1 0,-1-1 0,1 0 0,-11-7 0,-28-2 0,-83-8 0,-1 5 0,-141 3 0,80 5 0,154 0 0,29 5 0,-1 0 0,1 0 0,0 0 0,-1-1 0,1 1 0,0 0 0,-1 0 0,1 0 0,0-1 0,-1 1 0,1 0 0,0 0 0,-1-1 0,1 1 0,0 0 0,0 0 0,-1-1 0,1 1 0,0 0 0,0-1 0,0 1 0,0-1 0,-1 1 0,1 0 0,0-1 0,0 1 0,0 0 0,0-1 0,0 1 0,0-1 0,0 1 0,0-1 0,2-1 0,0 0 0,-1-1 0,1 1 0,0 0 0,0 0 0,1 1 0,-1-1 0,0 0 0,0 1 0,1 0 0,-1-1 0,1 1 0,0 0 0,4-1 0,48-18 0,103-22 0,67 3 0,-103 19 0,313-36 0,-480 58 0,0 2 0,-49 11 0,82-12 0,0 0 0,0 0 0,0 1 0,0 1 0,0 0 0,1 0 0,0 2 0,0-1 0,1 1 0,-1 1 0,2 0 0,-17 15 0,25-22 0,0 0 0,1 0 0,-1 0 0,0-1 0,0 1 0,0 0 0,1 0 0,-1 0 0,1 0 0,-1 0 0,1 0 0,-1 0 0,1 1 0,-1-1 0,1 0 0,0 0 0,0 0 0,-1 0 0,1 0 0,0 1 0,0-1 0,0 0 0,0 0 0,1 0 0,-1 1 0,0-1 0,0 0 0,1 0 0,-1 0 0,0 0 0,1 0 0,-1 0 0,1 0 0,0 0 0,-1 0 0,1 0 0,0 0 0,0 0 0,-1 0 0,1 0 0,0-1 0,1 2 0,4 1 0,-1 0 0,1-1 0,-1 1 0,1-1 0,0 0 0,0 0 0,8 0 0,43 8 0,1-3 0,65-1 0,123-10 0,-211 3 0,214-11 0,283-48 0,-257 14 0,-264 44 0,-6 1 0,-1 1 0,1-1 0,0 0 0,0 0 0,-1-1 0,1 0 0,-1 1 0,1-1 0,-1-1 0,5-2 0,-8 5 0,-1-1 0,0 1 0,0 0 0,0 0 0,0 0 0,0 0 0,0-1 0,0 1 0,0 0 0,0 0 0,0-1 0,0 1 0,0 0 0,0 0 0,0 0 0,0-1 0,0 1 0,0 0 0,0 0 0,0 0 0,0-1 0,0 1 0,0 0 0,0 0 0,0 0 0,0-1 0,-1 1 0,1 0 0,0 0 0,0 0 0,0 0 0,0-1 0,0 1 0,-1 0 0,1 0 0,0 0 0,0 0 0,0 0 0,0 0 0,-1-1 0,1 1 0,0 0 0,0 0 0,0 0 0,-1 0 0,1 0 0,0 0 0,0 0 0,-1 0 0,1 0 0,0 0 0,0 0 0,0 0 0,-1 0 0,-22-4 0,0 0 0,0 1 0,0 1 0,0 2 0,-28 2 0,-2-1 0,-108 0 0,-184 24 0,315-21 0,-38 5 0,1 2 0,-69 21 0,136-32 0,-1 0 0,1 0 0,-1 0 0,1 0 0,-1 0 0,1 0 0,-1 0 0,1 0 0,-1 0 0,1 1 0,-1-1 0,1 0 0,-1 0 0,1 0 0,0 1 0,-1-1 0,1 0 0,-1 0 0,1 1 0,0-1 0,-1 0 0,1 1 0,0-1 0,-1 0 0,1 1 0,0-1 0,-1 0 0,1 1 0,0-1 0,0 1 0,0-1 0,-1 1 0,1 0 0,19 3 0,89 3 0,116-9 0,-87-2 0,-117 3 0,19 3 0,-39-2 0,0 0 0,1 0 0,-1 0 0,0 0 0,0 0 0,0 0 0,0 0 0,0 1 0,0-1 0,0 0 0,0 0 0,0 0 0,0 0 0,0 0 0,0 0 0,0 1 0,0-1 0,0 0 0,1 0 0,-1 0 0,0 0 0,-1 0 0,1 1 0,0-1 0,0 0 0,0 0 0,0 0 0,0 0 0,0 0 0,0 0 0,0 1 0,0-1 0,0 0 0,0 0 0,0 0 0,0 0 0,0 0 0,0 0 0,-1 0 0,1 1 0,0-1 0,0 0 0,0 0 0,0 0 0,0 0 0,0 0 0,0 0 0,-1 0 0,1 0 0,0 0 0,0 0 0,0 0 0,0 0 0,0 0 0,-1 0 0,1 0 0,0 0 0,0 0 0,0 0 0,0 0 0,0 0 0,-1 0 0,-11 6 0,-5-3 0,13-2 0,0-1 0,0 1 0,0 0 0,0 0 0,0 0 0,0 1 0,0-1 0,0 1 0,0 0 0,0 0 0,1 0 0,-1 0 0,-3 4 0,7-5 0,0-1 0,0 1 0,0-1 0,0 0 0,0 1 0,0-1 0,0 0 0,0 1 0,1-1 0,-1 1 0,0-1 0,0 0 0,0 1 0,0-1 0,1 0 0,-1 0 0,0 1 0,0-1 0,1 0 0,-1 1 0,0-1 0,1 0 0,-1 0 0,0 0 0,1 1 0,-1-1 0,0 0 0,1 0 0,-1 0 0,0 0 0,1 0 0,-1 0 0,0 1 0,1-1 0,-1 0 0,1 0 0,-1 0 0,0 0 0,1 0 0,0-1 0,31 7 0,0-2 0,1-1 0,61-2 0,-33-1 0,761-28 0,-793 26 0,-39 4 0,-28 5 0,-387 95 0,62-14 0,271-69 0,90-17 0,8-1 0,19-1 0,346-43 0,-175 17 0,-166 23 0,239-34 0,-238 30 0,-38 7 0,-55 11 0,-327 56 0,-24 6 0,368-62 0,34-6 0,15-3 0,25-3 0,445-60 0,-100 9 0,-347 52 0,-30 3 0,-13 3 0,-33 8-682,-55 8-1,5-6-6143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51.900"/>
    </inkml:context>
    <inkml:brush xml:id="br0">
      <inkml:brushProperty name="width" value="0.35" units="cm"/>
      <inkml:brushProperty name="height" value="0.35" units="cm"/>
      <inkml:brushProperty name="color" value="#070018"/>
    </inkml:brush>
  </inkml:definitions>
  <inkml:trace contextRef="#ctx0" brushRef="#br0">1972 0 24575,'-488'33'-360,"17"47"0,453-76 351,-26 3 47,2 3-1,-1 1 0,2 2 0,-73 33 1,109-44-38,-1 1 0,1 0 0,0 1 0,0-1-1,0 1 1,-8 9 0,12-12 0,0 0 0,1 0 0,-1 0 0,1 0 0,-1 0 0,1 0 0,-1 0 0,1 0 0,-1 1 0,1-1 0,0 0 0,0 0 0,0 1 0,0-1 0,-1 0 0,2 0 0,-1 1 0,0-1 0,0 0 0,0 0 0,1 0 0,-1 1 0,0-1 0,1 0 0,-1 0 0,1 0 0,0 0 0,-1 0 0,1 0 0,0 0 0,-1 0 0,1 0 0,0 0 0,0 0 0,0 0 0,0 0 0,0-1 0,0 1 0,2 0 0,7 7 30,0-1-1,1-1 1,0 0-1,0-1 1,1 0-1,0 0 1,15 3-1,94 16 266,-98-20-283,474 41-12,7-39 0,-431-6 0,48 1 0,226-11 0,-318 3 0,-29 7 0,0 0 0,1 0 0,-1 0 0,0 0 0,0-1 0,0 1 0,0 0 0,0 0 0,0 0 0,0 0 0,0-1 0,0 1 0,0 0 0,0 0 0,0 0 0,0 0 0,0-1 0,0 1 0,0 0 0,0 0 0,0 0 0,0 0 0,0-1 0,0 1 0,0 0 0,0 0 0,0 0 0,-1 0 0,1 0 0,0-1 0,0 1 0,0 0 0,0 0 0,0 0 0,0 0 0,0 0 0,-1 0 0,1-1 0,0 1 0,0 0 0,0 0 0,0 0 0,-1 0 0,1 0 0,0 0 0,0 0 0,0 0 0,0 0 0,-1 0 0,1 0 0,0 0 0,0 0 0,0 0 0,0 0 0,-1 0 0,1 0 0,0 0 0,0 0 0,0 0 0,0 0 0,-1 0 0,1 0 0,-56-7 0,-247-3-242,-329 33 0,-295 96-243,849-104 485,40-7 0,-1-1 0,-41 1 0,79-7 7,1-1-1,-1 0 1,0 0-1,1 0 1,-1 0 0,0 0-1,0 1 1,1-2-1,-1 1 1,0 0-1,1 0 1,-1 0-1,0 0 1,0 0-1,1 0 1,-1-1-1,0 1 1,1 0 0,-1-1-1,1 1 1,-1 0-1,0-1 1,1 1-1,-1-1 1,1 1-1,-1-1 1,1 1-1,-1-1 1,1 1-1,-1-1 1,1 0-1,0 1 1,-1-1 0,1 0-1,0 1 1,0-1-1,-1 0 1,1 1-1,0-2 1,0-2 61,1 0 0,0 0 0,0 1 0,0-1 0,0 0 0,3-5 0,5-21 163,-9 26-231,0 0 0,-1 0 0,0 0 0,0-1 0,0 1 0,0 1 0,-1-1 0,1 0 0,-1 0 0,0 0 0,0 1 0,0-1 0,-1 1 0,0 0 0,1-1 0,-1 1 0,0 1 0,0-1 0,0 0 0,-1 1 0,1-1 0,-5-1 0,-9-6 0,-1 1 0,0 1 0,-25-8 0,43 16 0,-37-11 0,-48-8 0,39 10 0,45 9 0,0-1 0,0 1 0,0 0 0,0 0 0,0 0 0,0 0 0,0-1 0,0 1 0,0 0 0,0-1 0,0 1 0,0-1 0,0 1 0,0-1 0,1 0 0,-1 1 0,0-1 0,-1-1 0,3 1 0,1 0 0,-1 0 0,0 0 0,1 0 0,-1 1 0,0-1 0,1 0 0,-1 1 0,1-1 0,-1 1 0,1-1 0,-1 1 0,1-1 0,2 1 0,397-73 24,-199 41-212,529-84-743,-645 101 931,-83 14 0,0 1 0,0-1 0,0 0 0,-1 1 0,1-1 0,0 0 0,0-1 0,-1 1 0,4-3 0,-11 0 0,-15 0 0,-51-2 182,0 3 1,-79 7-1,-147 26 366,228-22-775,0 4-1,0 2 1,2 4-1,0 2 1,-82 38-1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54.437"/>
    </inkml:context>
    <inkml:brush xml:id="br0">
      <inkml:brushProperty name="width" value="0.35" units="cm"/>
      <inkml:brushProperty name="height" value="0.35" units="cm"/>
      <inkml:brushProperty name="color" value="#070018"/>
    </inkml:brush>
  </inkml:definitions>
  <inkml:trace contextRef="#ctx0" brushRef="#br0">39 131 24575,'797'-49'0,"-561"34"0,-401 15 0,-613 26 0,749-22 0,38-2 0,52-6 0,-18-1 0,0-2 0,0-1 0,-1-3 0,47-17 0,-76 20 0,-13 1 0,-23-1 0,-46 1 0,0 2 0,-132 8 0,191-2 0,0-1 0,0 1 0,0 1 0,0-1 0,-17 7 0,26-8 0,1 0 0,0 0 0,0 0 0,0 0 0,0 1 0,-1-1 0,1 0 0,0 0 0,0 0 0,0 0 0,0 0 0,0 0 0,0 1 0,0-1 0,-1 0 0,1 0 0,0 0 0,0 0 0,0 1 0,0-1 0,0 0 0,0 0 0,0 0 0,0 0 0,0 1 0,0-1 0,0 0 0,0 0 0,0 0 0,0 0 0,0 1 0,0-1 0,0 0 0,0 0 0,0 0 0,0 1 0,0-1 0,0 0 0,0 0 0,0 0 0,1 0 0,-1 1 0,9 8 0,17 8 0,-21-14 0,9 6 0,-1 0 0,0 0 0,0 2 0,-1-1 0,0 2 0,-1-1 0,0 2 0,11 17 0,-8-7 0,1-1 0,0 0 0,2-1 0,0-1 0,2 0 0,0-2 0,1 0 0,0-1 0,2-1 0,0-1 0,1-1 0,27 13 0,-9-10 0,0-1 0,1-3 0,0-1 0,1-2 0,1-2 0,-1-1 0,70 0 0,-96-7 0,-26 3 0,-13 1 0,-89 19 0,71-16 0,1 1 0,0 2 0,-68 27 0,92-28 0,14-4 0,2-6 0,1 1 0,-1-1 0,0 1 0,0-1 0,1 0 0,-1 1 0,0-1 0,0 0 0,0 0 0,0 0 0,0 0 0,0 0 0,0 0 0,0 0 0,0 0 0,-1 0 0,1 0 0,1-2 0,-1 1 0,1 0 0,-1 0 0,0-1 0,1 1 0,-1 0 0,0-1 0,0 1 0,-1 0 0,1-1 0,0 1 0,-1-1 0,1 1 0,-1-1 0,0 1 0,0-1 0,0 0 0,0 1 0,-1-1 0,1 1 0,-1-1 0,1 1 0,-1-1 0,0 1 0,0 0 0,0-1 0,0 1 0,0 0 0,0 0 0,-1-1 0,1 1 0,-1 0 0,0 1 0,1-1 0,-1 0 0,0 0 0,-4-2 0,0 1 0,0-1 0,0 1 0,0 0 0,-1 1 0,0-1 0,1 1 0,-1 0 0,0 1 0,0 0 0,0 0 0,0 1 0,-11 0 0,7 1 0,1 0 0,-1 1 0,0 1 0,0 0 0,1 0 0,-1 1 0,1 0 0,-14 9 0,-5 4 0,-36 30 0,48-33 0,6-8 0,8-7 0,9-16 0,24-26 0,-30 42 0,56-70-1365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56.098"/>
    </inkml:context>
    <inkml:brush xml:id="br0">
      <inkml:brushProperty name="width" value="0.35" units="cm"/>
      <inkml:brushProperty name="height" value="0.35" units="cm"/>
      <inkml:brushProperty name="color" value="#070018"/>
    </inkml:brush>
  </inkml:definitions>
  <inkml:trace contextRef="#ctx0" brushRef="#br0">1 248 24575,'0'-6'0,"0"-6"0,0-12 0,0-7 0,0-4 0,0-1 0,0 0 0,0 2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7:56.515"/>
    </inkml:context>
    <inkml:brush xml:id="br0">
      <inkml:brushProperty name="width" value="0.35" units="cm"/>
      <inkml:brushProperty name="height" value="0.35" units="cm"/>
      <inkml:brushProperty name="color" value="#070018"/>
    </inkml:brush>
  </inkml:definitions>
  <inkml:trace contextRef="#ctx0" brushRef="#br0">1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8:05.838"/>
    </inkml:context>
    <inkml:brush xml:id="br0">
      <inkml:brushProperty name="width" value="0.35" units="cm"/>
      <inkml:brushProperty name="height" value="0.35" units="cm"/>
      <inkml:brushProperty name="color" value="#070018"/>
    </inkml:brush>
  </inkml:definitions>
  <inkml:trace contextRef="#ctx0" brushRef="#br0">312 674 24575,'346'-18'0,"-159"5"0,1394-73-3034,-827 48 2825,-725 37 455,-69 6 491,-587 75 194,20-2-1810,-96-6 869,2-27-295,665-44 276,-37-3 1,71 2 28,0-1 0,-1 1 0,1 0 0,0-1 0,-1 1 0,1-1 0,0 0 0,0 0 0,-1 0 0,-2-2 0,5 3 0,-1 0 0,1-1 0,0 1 0,0 0 0,0-1 0,-1 1 0,1 0 0,0-1 0,0 1 0,0 0 0,0-1 0,0 1 0,0 0 0,0-1 0,0 1 0,0 0 0,0-1 0,0 1 0,0 0 0,0-1 0,0 1 0,0 0 0,0-1 0,0 1 0,0 0 0,0-1 0,1 1 0,-1 0 0,0-1 0,0 1 0,0 0 0,1-1 0,-1 1 0,0 0 0,0 0 0,1-1 0,-1 1 0,1 0 0,5-5 0,0 1 0,1-1 0,0 2 0,14-7 0,189-64 0,-132 48 0,550-172 551,10 40 91,-523 137-401,-69 8-165,-46 13-76,0 0 0,0 0 0,0 0-1,1 0 1,-1 0 0,0 0 0,0 0 0,0 0 0,0 0 0,1 0 0,-1 0-1,0 0 1,0 0 0,0-1 0,0 1 0,0 0 0,0 0 0,1 0 0,-1 0-1,0 0 1,0 0 0,0 0 0,0 0 0,0-1 0,0 1 0,0 0 0,0 0-1,0 0 1,0 0 0,1 0 0,-1-1 0,0 1 0,0 0 0,0 0 0,0 0-1,0 0 1,0-1 0,0 1 0,0 0 0,0 0 0,0 0 0,0 0 0,0 0 0,0-1-1,-1 1 1,1 0 0,0 0 0,0 0 0,0 0 0,0 0 0,0-1 0,0 1-1,0 0 1,0 0 0,0 0 0,0 0 0,-1 0 0,1 0 0,0 0 0,0-1-1,-26-5-6,-188-2 7,164 8 0,-1584 27-558,1549-24 738,81-4-177,5 0-1,13-4-1,34-7-2,1029-140 684,-1066 151-683,194-13 0,-197 14 0,-1 0 0,0 0 0,0 1 0,1 0 0,10 3 0,-17-4 0,0 0 0,-1 0 0,1 1 0,0-1 0,-1 0 0,1 1 0,-1-1 0,1 0 0,0 1 0,-1-1 0,1 0 0,-1 1 0,1-1 0,-1 1 0,0-1 0,1 1 0,-1 0 0,0-1 0,1 1 0,-1-1 0,0 1 0,1 0 0,-1-1 0,0 1 0,0-1 0,0 1 0,0 0 0,1-1 0,-1 1 0,0 0 0,0 0 0,0-1 0,-1 1 0,1 0 0,0-1 0,0 1 0,0-1 0,0 1 0,-1 0 0,1-1 0,0 1 0,-1 0 0,-2 5 0,-1 0 0,0-1 0,0 1 0,0-1 0,0 0 0,-1-1 0,0 1 0,0-1 0,-7 5 0,-62 37 0,53-34 0,-335 162-199,-18-26-52,300-120 240,-429 158 11,416-151 0,63-19 0,24-15 0,-1-1 0,1 1 0,0-1 0,-1 1 0,1-1 0,0 0 0,-1 1 0,1-1 0,0 1 0,0 0 0,-1-1 0,1 1 0,0-1 0,0 1 0,0-1 0,0 1 0,0-1 0,0 1 0,0 0 0,0-1 0,0 1 0,0-1 0,0 1 0,0-1 0,0 2 0,2 0 0,0 0 0,1 0 0,-1 0 0,0 0 0,0-1 0,1 1 0,-1-1 0,1 1 0,0-1 0,-1 0 0,1 0 0,0 0 0,0 0 0,-1-1 0,4 1 0,52 11 0,0-3 0,107 3 0,268-14 87,7-24 64,-102 4-94,-301 20-57,-25 2 0,-18 0 0,-104 12 0,-531 137-60,314-67 38,40-7 22,241-60 0,44-12 0,10-4 0,78-17 0,314-82-7,190-45-15,5 35 9,-580 108 13,-21 3 0,-33 3 0,-415 85 61,208-36-9,-396 68-29,579-108-23,49-8 0,21-3 0,35-4 0,278-51 10,-136 20-76,264-31-74,774-9 1,-1136 77 139,-71 2 0,-15-5 0,0-1 0,0 0 0,0 1 0,0-1 0,0 1 0,0-1 0,0 1 0,0-1 0,0 0 0,0 1 0,-1-1 0,1 1 0,0-1 0,0 0 0,0 1 0,0-1 0,-1 0 0,1 1 0,0-1 0,0 0 0,-1 1 0,1-1 0,0 0 0,-1 1 0,1-1 0,0 0 0,-1 0 0,0 1 0,-7 5 0,0 0 0,-1-1 0,0 0 0,0-1 0,-19 7 0,-62 15 0,56-17 0,-916 177 866,906-179-626,37-4-169,10-2-25,72-4-5,1410-139-1053,-1274 114 1012,-385 49 0,-594 80-153,329-42 87,333-46 66,65-11 0,79-17 0,485-166-220,59-18-35,533-130 255,-1029 305 0,-63 12 0,-22 12 0,-1 0 0,0 0 0,0 0 0,0-1 0,0 1 0,0 0 0,0 0 0,0-1 0,0 1 0,0 0 0,0 0 0,0 0 0,0-1 0,0 1 0,0 0 0,0 0 0,0 0 0,0-1 0,0 1 0,0 0 0,-1 0 0,1 0 0,0-1 0,0 1 0,0 0 0,0 0 0,0 0 0,0 0 0,-1-1 0,1 1 0,0 0 0,0 0 0,0 0 0,-1 0 0,1 0 0,0 0 0,0 0 0,0 0 0,0-1 0,-1 1 0,1 0 0,0 0 0,0 0 0,-1 0 0,1 0 0,0 0 0,0 0 0,0 0 0,-1 0 0,1 0 0,-57-6 0,-414 12 258,-11 35 65,392-33-310,-221 26-13,243-30 0,68-4 0,-1 0 0,1 0 0,0 0 0,-1 0 0,1 0 0,0 0 0,0 0 0,-1 0 0,1 0 0,0 0 0,0 0 0,-1 0 0,1-1 0,0 1 0,-1 0 0,1 0 0,0 0 0,0 0 0,0 0 0,-1-1 0,1 1 0,0 0 0,0 0 0,-1 0 0,1 0 0,0-1 0,0 1 0,0 0 0,0 0 0,0-1 0,-1 1 0,1 0 0,0-1 0,10-8 0,30-12 0,1 2 0,66-22 0,-98 38 0,440-129 731,-158 52-350,-277 76-381,-3 0 0,-35 14 0,-63 24 0,-815 342 0,866-360 0,20-9 0,0-1 0,1 2 0,0 0 0,1 1 0,-19 14 0,32-23 0,1 0 0,0 0 0,0 0 0,0 0 0,0 0 0,0 1 0,0-1 0,-1 0 0,1 0 0,0 0 0,0 0 0,0 0 0,0 0 0,0 0 0,0 0 0,0 0 0,0 1 0,0-1 0,0 0 0,-1 0 0,1 0 0,0 0 0,0 0 0,0 0 0,0 1 0,0-1 0,0 0 0,0 0 0,0 0 0,0 0 0,0 0 0,0 1 0,0-1 0,0 0 0,0 0 0,0 0 0,0 0 0,0 0 0,1 0 0,-1 1 0,0-1 0,0 0 0,0 0 0,0 0 0,0 0 0,0 0 0,0 0 0,0 0 0,0 0 0,0 1 0,1-1 0,-1 0 0,0 0 0,0 0 0,0 0 0,0 0 0,0 0 0,0 0 0,1 0 0,17-1 0,45-13 0,95-34 0,-131 39 0,759-303-1058,-662 251 1058,-117 58 0,0-1 0,-1 0 0,1 0 0,-1-1 0,0 0 0,0 0 0,0 0 0,5-8 0,-10 13 0,-1-1 0,0 0 0,1 0 0,-1 0 0,0 0 0,1 0 0,-1 0 0,0 0 0,0 0 0,0 0 0,0 0 0,0 0 0,0 0 0,0 0 0,0 0 0,0 0 0,-1 0 0,1 0 0,0 0 0,-1 0 0,1 0 0,0 0 0,-1 0 0,1 0 0,-1 1 0,0-1 0,1 0 0,-1 0 0,0 1 0,1-1 0,-1 0 0,0 1 0,0-1 0,0 0 0,1 1 0,-1-1 0,0 1 0,0 0 0,0-1 0,0 1 0,0 0 0,-1-1 0,-10-4 0,-1 1 0,1 0 0,-1 0 0,0 2 0,0-1 0,-22 0 0,-92 2 0,121 1 0,-117 6-12,0 6 1,-157 34-1,-237 99 234,442-116-31,45-11-182,29-18-9,1 1 0,0-1 0,0 0 0,0 0 0,0 0 0,0 0 0,-1 0-1,1 0 1,0 0 0,0 1 0,0-1 0,0 0 0,0 0 0,0 0 0,0 0 0,0 1 0,0-1 0,0 0 0,0 0 0,0 0 0,0 0 0,0 1 0,0-1 0,0 0 0,0 0 0,0 0 0,0 0 0,0 1 0,0-1 0,0 0 0,0 0 0,0 0 0,0 0 0,0 0 0,0 1 0,0-1 0,0 0 0,0 0 0,0 0 0,0 0 0,1 0 0,-1 1 0,0-1 0,0 0 0,0 0 0,0 0 0,0 0 0,1 0 0,-1 0 0,22 2-1,30-9 1,0-2 0,0-3 0,74-26 0,-33 9 0,14-2 34,341-115 493,-437 142-505,-1-1 1,0 0-1,-1 0 1,12-9-1,-20 13-22,0 1 0,0-1 0,0 1 0,0-1 0,0 0 0,-1 1 0,1-1 0,0 0 0,0 0 0,-1 1 0,1-1 0,-1 0 0,1 0 0,-1 0 0,1 0 0,-1 0 0,1 0 0,-1 0 0,0 0 0,1 0 0,-1 0 0,0 0 0,0 0 0,0 0 0,0 0 0,0 0 0,0 0 0,0 0 0,0 0 0,0 0 0,-1 0 0,1 0 0,0 0 0,-1-2 0,-1 1 0,0 0 0,0 0 0,-1 0 0,1 0 0,0 0 0,-1 1 0,1-1 0,-1 1 0,0-1 0,1 1 0,-6-1 0,-13-4 0,0 1 0,0 1 0,0 1 0,0 1 0,0 0 0,-1 2 0,-26 3 0,-158 26 0,157-20 0,16-3 0,-179 34 0,161-28 0,-98 37 0,149-49 0,-36 19 0,35-19 0,1 0 0,-1 0 0,1 0 0,-1 1 0,1-1 0,-1 0 0,1 1 0,0-1 0,-1 0 0,1 1 0,-1-1 0,1 0 0,0 1 0,-1-1 0,1 1 0,0-1 0,0 1 0,-1-1 0,1 1 0,0-1 0,0 1 0,0-1 0,-1 1 0,1-1 0,0 1 0,0-1 0,0 1 0,0-1 0,0 1 0,0-1 0,0 1 0,0 0 0,0-1 0,1 1 0,-1-1 0,0 1 0,0-1 0,0 1 0,1-1 0,-1 1 0,0-1 0,0 0 0,1 1 0,-1-1 0,0 1 0,1-1 0,-1 1 0,1-1 0,-1 0 0,0 1 0,1-1 0,-1 0 0,1 0 0,-1 1 0,1-1 0,-1 0 0,1 0 0,-1 0 0,1 1 0,-1-1 0,2 0 0,15 5 0,0-1 0,0-1 0,1 0 0,-1-1 0,28 0 0,-25-1 0,458 0 0,-702 55 0,173-37-1365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8:08.516"/>
    </inkml:context>
    <inkml:brush xml:id="br0">
      <inkml:brushProperty name="width" value="0.35" units="cm"/>
      <inkml:brushProperty name="height" value="0.35" units="cm"/>
      <inkml:brushProperty name="color" value="#070018"/>
    </inkml:brush>
  </inkml:definitions>
  <inkml:trace contextRef="#ctx0" brushRef="#br0">35 355 24575,'1'9'0,"0"-1"0,0 1 0,0-1 0,5 13 0,3 17 0,33 211 0,-34-223 0,-8-26 0,0 0 0,0 0 0,1 0 0,-1 0 0,0 0 0,0 0 0,0 1 0,0-1 0,1 0 0,-1 0 0,0 0 0,0 0 0,0 0 0,1 0 0,-1 0 0,0 0 0,0 0 0,0 0 0,1 0 0,-1 0 0,0 0 0,0 0 0,0 0 0,1 0 0,-1 0 0,0 0 0,0 0 0,0 0 0,0-1 0,1 1 0,-1 0 0,0 0 0,0 0 0,0 0 0,0 0 0,1 0 0,-1-1 0,0 1 0,0 0 0,0 0 0,0 0 0,0 0 0,0-1 0,0 1 0,1 0 0,-1 0 0,0 0 0,0 0 0,0-1 0,0 1 0,0 0 0,0-1 0,2-5 0,0-1 0,0 0 0,0 0 0,-1 0 0,0-8 0,5-239 0,-6 218 0,0 116 0,-1 73 0,1-152 0,0 1 0,0-1 0,0 0 0,-1 1 0,1-1 0,0 0 0,0 1 0,-1-1 0,1 0 0,-1 0 0,1 1 0,-1-1 0,1 0 0,-2 2 0,1-3 0,1 0 0,0 0 0,-1 0 0,1 0 0,0 0 0,-1 0 0,1 0 0,0 0 0,-1 0 0,1 0 0,-1 0 0,1 0 0,0 0 0,-1 0 0,1-1 0,0 1 0,-1 0 0,1 0 0,0 0 0,0 0 0,-1-1 0,1 1 0,0 0 0,-1 0 0,1-1 0,0 1 0,0 0 0,0-1 0,-1 1 0,1 0 0,0-1 0,0 1 0,-20-41 0,-3-40 0,2 0 0,5-1 0,3-1 0,3 0 0,3-95 0,14 196 0,5 20 0,33 208 0,-43-230 0,5 21 0,2-1 0,23 63 0,5 13 0,-35-104 0,0-1 0,1 0 0,0 0 0,0 0 0,5 8 0,-7-14 0,-1-1 0,0 1 0,1 0 0,-1-1 0,1 1 0,-1 0 0,1-1 0,0 1 0,-1-1 0,1 1 0,-1-1 0,1 1 0,0-1 0,0 0 0,-1 1 0,1-1 0,0 0 0,0 1 0,-1-1 0,1 0 0,0 0 0,1 0 0,-1 0 0,0-1 0,0 1 0,0-1 0,0 0 0,0 1 0,0-1 0,0 0 0,0 0 0,0 0 0,0 0 0,-1 0 0,1 0 0,0 0 0,-1 0 0,1 0 0,-1 0 0,1 0 0,-1 0 0,0-1 0,1-1 0,4-14 0,-1 0 0,0 0 0,-1-1 0,0-23 0,-2-76 0,-2 68 0,0-36 0,23 205 0,-8-9 0,-8-54 0,3 0 0,25 91 0,-34-146 0,0 0 0,1 0 0,0 0 0,-1 0 0,1-1 0,0 1 0,0 0 0,0-1 0,0 1 0,0 0 0,3 1 0,-4-3 0,1 1 0,-1-1 0,0 0 0,0 0 0,1-1 0,-1 1 0,0 0 0,1 0 0,-1 0 0,0 0 0,1 0 0,-1 0 0,0 0 0,0 0 0,1 0 0,-1-1 0,0 1 0,0 0 0,1 0 0,-1 0 0,0-1 0,0 1 0,1 0 0,-1 0 0,0-1 0,0 1 0,0 0 0,0 0 0,1-1 0,-1 1 0,0 0 0,0-1 0,0 1 0,0 0 0,0 0 0,0-1 0,0 1 0,0 0 0,0-1 0,2-7 0,0 0 0,-1 0 0,0 0 0,-1-10 0,-3-54 0,-2 1 0,-4 0 0,-29-114 0,32 166 0,0 0 0,-1 0 0,-18-34 0,10 36 0,15 17 0,-1 0 0,1 0 0,-1 0 0,1-1 0,-1 1 0,1 0 0,-1 0 0,1 0 0,0 0 0,-1 0 0,1 0 0,-1 0 0,1 0 0,-1 0 0,1 0 0,-1 0 0,1 0 0,-1 0 0,1 1 0,-1-1 0,1 0 0,0 0 0,-1 0 0,1 1 0,-1-1 0,-1 2 0,1 0 0,0 0 0,-1 0 0,1-1 0,0 1 0,0 1 0,0-1 0,0 0 0,1 0 0,-1 0 0,1 0 0,-1 1 0,1-1 0,0 3 0,-2 23 0,3 0 0,0 0 0,8 41 0,-5-41 0,-1 0 0,-1 0 0,-2 42 0,-5-48 342,5-22-380,0 1 1,0-1 0,-1 0 0,1 1 0,0-1 0,-2 2-223,2-2 223,-1 0 0,1 0 0,-1 1 0,1-1 0,0 0 0,-1 0 0,1 0-1,0 0 1,-1 0 0,1 0 0,-1 0 0,1 0 0,0 0 0,-1 0 0,1 0 0,-1 0 0,1 0-1,0 0 1,-1 0 0,1 0 0,0-1 0,-1 1 0,1 0 0,0 0 0,-1 0 0,1-1 0,0 1-1,-1 0 1,0-1-111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1:26.599"/>
    </inkml:context>
    <inkml:brush xml:id="br0">
      <inkml:brushProperty name="width" value="0.35" units="cm"/>
      <inkml:brushProperty name="height" value="0.35" units="cm"/>
      <inkml:brushProperty name="color" value="#070018"/>
    </inkml:brush>
  </inkml:definitions>
  <inkml:trace contextRef="#ctx0" brushRef="#br0">4214 716 24575,'-172'-618'0,"170"609"0,-8-43 0,10 50 0,-1 1 0,1 0 0,0 0 0,0-1 0,0 1 0,0 0 0,0-1 0,0 1 0,0 0 0,0-1 0,1 1 0,-1 0 0,0 0 0,1-1 0,-1 1 0,1 0 0,0 0 0,-1 0 0,1 0 0,0 0 0,-1 0 0,1 0 0,0 0 0,0 0 0,0 0 0,0 0 0,0 0 0,0 0 0,0 1 0,0-1 0,3-1 0,-3 3 0,1-1 0,0 0 0,-1 0 0,1 1 0,0-1 0,-1 0 0,1 1 0,-1 0 0,1-1 0,-1 1 0,1 0 0,-1 0 0,1 0 0,-1 0 0,0 0 0,1 0 0,-1 0 0,0 0 0,0 1 0,0-1 0,0 0 0,0 1 0,1 1 0,21 39 0,-21-39 0,106 256 0,-88-225 0,-15-28 0,-1 0 0,0 1 0,-1-1 0,0 1 0,0 0 0,3 9 0,-2 5 0,-3-15 0,-1-1 0,1 1 0,1 0 0,-1-1 0,1 1 0,0-1 0,0 1 0,1-1 0,4 8 0,-7-13 0,0 0 0,0 0 0,1 0 0,-1 0 0,0 0 0,0 1 0,0-1 0,0 0 0,0 0 0,0 0 0,0 0 0,1 0 0,-1 0 0,0 0 0,0 0 0,0 0 0,0 0 0,0 0 0,0 0 0,1 0 0,-1 0 0,0 0 0,0 0 0,0 0 0,0 0 0,0 0 0,0 0 0,1 0 0,-1 0 0,0 0 0,0 0 0,0 0 0,0 0 0,0 0 0,0 0 0,0-1 0,1 1 0,-1 0 0,0 0 0,0 0 0,0 0 0,0 0 0,0 0 0,0 0 0,0 0 0,0-1 0,0 1 0,4-10 0,-2-11 0,-3-30 0,0 40 0,1-1 0,-1 0 0,2 0 0,0 0 0,0 1 0,5-19 0,-6 30 0,0 0 0,0 0 0,0 0 0,0 0 0,0 0 0,0 0 0,0 0 0,0 0 0,1 0 0,-1 1 0,0-1 0,0 0 0,0 0 0,0 0 0,0 0 0,0 0 0,0 0 0,0 0 0,0 0 0,0 0 0,0 0 0,0 0 0,0 0 0,0 0 0,0 0 0,1 0 0,-1 0 0,0 0 0,0 0 0,0 0 0,0 0 0,0 0 0,0 1 0,0-1 0,0 0 0,0 0 0,0-1 0,1 1 0,-1 0 0,0 0 0,0 0 0,0 0 0,0 0 0,0 0 0,0 0 0,0 0 0,0 0 0,0 0 0,0 0 0,0 0 0,0 0 0,1 0 0,-1 0 0,0 0 0,0 0 0,0 0 0,0 0 0,0 0 0,0 0 0,0-1 0,0 1 0,0 0 0,0 0 0,0 0 0,0 0 0,5 14 0,4 28 0,-5-26 0,20 110 0,-18-94 0,12 47 0,-9-49 0,7 51 0,-16-78 0,-1 0 0,1 0 0,0 1 0,-1-1 0,1 0 0,-1 0 0,0 0 0,0 0 0,0 0 0,0-1 0,-1 1 0,1 0 0,-1 0 0,0-1 0,0 1 0,0-1 0,0 0 0,0 1 0,0-1 0,-1 0 0,1 0 0,-1 0 0,1-1 0,-1 1 0,0-1 0,1 1 0,-1-1 0,-6 2 0,-8 3 0,0-1 0,0 0 0,-29 3 0,44-7 0,-133 28 0,33-6 0,-25-5 0,13-2 0,74-9 0,-1-2 0,-42 0 0,27-5 0,1 1 0,-100-12 0,108 5 0,-92 3 0,90 3 0,-79-8 0,-8-4 0,24 4 0,-181-13 0,-61 8 0,273 7 0,-94 6 0,68 2 0,93-1 0,0 0 0,0 2 0,1-1 0,-23 9 0,22-7 0,0 0 0,0-1 0,-1 0 0,-18 1 0,-329-6 0,334 1 0,-37-7 0,37 4 0,-36-1 0,0 4 0,-111 3 0,130 4 0,35-3 0,0-2 0,-1 0 0,1 0 0,0-1 0,-19-1 0,16-1 0,-37-5 0,-60-18 0,33 11 0,59 11 0,0 0 0,1 0 0,0-2 0,-22-8 0,-72-45 0,110 58 0,-19-11 0,15 9 0,1 0 0,0 0 0,0-1 0,0 1 0,0-1 0,0 0 0,0 0 0,1 0 0,0 0 0,-1-1 0,1 1 0,0-1 0,1 0 0,-1 0 0,1 0 0,-4-6 0,-11-28 0,7 17 0,1 0 0,1-1 0,-7-25 0,9 24 0,4 18 0,1 0 0,0-1 0,0 1 0,0 0 0,0 0 0,1-10 0,0 13 0,0 1 0,1-1 0,-1 0 0,1 0 0,0 1 0,0-1 0,-1 0 0,1 1 0,0-1 0,0 1 0,0-1 0,1 1 0,-1 0 0,0-1 0,1 1 0,-1 0 0,0 0 0,1 0 0,-1 0 0,1 0 0,0 0 0,-1 0 0,1 0 0,2 0 0,13-7 0,30-20 0,-37 22 0,-1-1 0,1 1 0,0 1 0,1 0 0,-1 1 0,1 0 0,0 0 0,14-2 0,126-25 0,-118 25 0,45-13 0,-54 12 0,0 0 0,1 2 0,46-4 0,-36 7 0,61-12 0,-63 7 0,1 2 0,39 0 0,199-7 0,-42-11 0,-140 9 0,-51 6 0,46-2 0,369 7 0,-234 6 0,182-3 0,-339 5 0,-49-3 0,0-1 0,0 0 0,0-1 0,23-2 0,0-3 0,1 3 0,-1 1 0,55 5 0,111 24 0,-186-26 0,2 1 0,30 4 0,0 2 0,-1 2 0,0 2 0,59 25 0,-80-28 0,1 0 0,0-2 0,1-1 0,46 5 0,-27-4 0,-45-8 0,-1 1 0,0-1 0,0 1 0,0 0 0,0 0 0,-1 0 0,1 0 0,0 0 0,0 0 0,-1 1 0,1-1 0,0 0 0,-1 1 0,1-1 0,-1 1 0,0 0 0,0 0 0,1-1 0,-1 1 0,0 0 0,-1 0 0,1 0 0,0 0 0,0 4 0,2 4 0,-1 1 0,0 0 0,0 18 0,-2-17 0,0-10 0,0 1 0,0-1 0,-1 0 0,1 0 0,0 1 0,-1-1 0,0 0 0,0 0 0,0 0 0,0 0 0,0 0 0,0 0 0,0 0 0,0 0 0,-1 0 0,1 0 0,-1-1 0,0 1 0,1-1 0,-1 1 0,0-1 0,0 1 0,0-1 0,-3 2 0,-6 2 0,1-1 0,-1 1 0,-18 3 0,-73 15 0,0-5 0,-127 7 0,80-11 0,-8-7 0,40-4 0,-17 13 0,80-8 0,-61 2 0,28-10 0,22-1 0,-87 11 0,40-2 0,-10 1 0,55-2 0,0-4 0,-68-5 0,31 1 0,-87 3 0,-205-5 0,236-13 0,91 7 0,-79 0 0,105 8 0,-69-10 0,87 9 0,13 0 0,33-1 0,471-34 0,-411 33 0,568-16 0,-461 15 0,-128-2 0,-27 3 0,41-1 0,-48 3 0,0 0 0,0-1 0,0-2 0,0-1 0,0-1 0,33-14 0,-41 16-273,1 0 0,0 1 0,0 0 0,35-1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8:13.156"/>
    </inkml:context>
    <inkml:brush xml:id="br0">
      <inkml:brushProperty name="width" value="0.35" units="cm"/>
      <inkml:brushProperty name="height" value="0.35" units="cm"/>
      <inkml:brushProperty name="color" value="#070018"/>
    </inkml:brush>
  </inkml:definitions>
  <inkml:trace contextRef="#ctx0" brushRef="#br0">1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8:14.110"/>
    </inkml:context>
    <inkml:brush xml:id="br0">
      <inkml:brushProperty name="width" value="0.35" units="cm"/>
      <inkml:brushProperty name="height" value="0.35" units="cm"/>
      <inkml:brushProperty name="color" value="#070018"/>
    </inkml:brush>
  </inkml:definitions>
  <inkml:trace contextRef="#ctx0" brushRef="#br0">1 1 24575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8:14.948"/>
    </inkml:context>
    <inkml:brush xml:id="br0">
      <inkml:brushProperty name="width" value="0.35" units="cm"/>
      <inkml:brushProperty name="height" value="0.35" units="cm"/>
      <inkml:brushProperty name="color" value="#070018"/>
    </inkml:brush>
  </inkml:definitions>
  <inkml:trace contextRef="#ctx0" brushRef="#br0">1 0 24575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8:16.351"/>
    </inkml:context>
    <inkml:brush xml:id="br0">
      <inkml:brushProperty name="width" value="0.35" units="cm"/>
      <inkml:brushProperty name="height" value="0.35" units="cm"/>
      <inkml:brushProperty name="color" value="#070018"/>
    </inkml:brush>
  </inkml:definitions>
  <inkml:trace contextRef="#ctx0" brushRef="#br0">1 0 24575,'26'27'0,"14"13"0,16 16 0,-1 4 0,-5-3 0,-12-6 0,-11-7 0,-11-5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8:19.302"/>
    </inkml:context>
    <inkml:brush xml:id="br0">
      <inkml:brushProperty name="width" value="0.35" units="cm"/>
      <inkml:brushProperty name="height" value="0.35" units="cm"/>
      <inkml:brushProperty name="color" value="#070018"/>
    </inkml:brush>
  </inkml:definitions>
  <inkml:trace contextRef="#ctx0" brushRef="#br0">1 0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8:27.755"/>
    </inkml:context>
    <inkml:brush xml:id="br0">
      <inkml:brushProperty name="width" value="0.35" units="cm"/>
      <inkml:brushProperty name="height" value="0.35" units="cm"/>
      <inkml:brushProperty name="color" value="#070018"/>
    </inkml:brush>
  </inkml:definitions>
  <inkml:trace contextRef="#ctx0" brushRef="#br0">1827 560 24575,'130'0'0,"-537"-2"0,-473 5 0,522 13 0,62-2 0,281-11 0,21 2 0,29 5 0,24 2 0,1-2 0,85 2 0,-77-7 0,820 31-555,7-35-91,-788-2 635,-84 1 11,8 0 0,58-6 0,-78 1 45,-10 0 74,-21-9 250,-40-9 253,58 23-615,-25-8 30,18 6-36,-1-1 1,1 1-1,0-1 0,1-1 1,-1 1-1,1-2 0,-1 1 1,1-1-1,-12-10 0,19 14-1,0 0 0,0-1 0,0 1 0,0 0 0,1-1 0,-1 1 0,0 0 0,1-1 0,-1 1 0,1-1 0,-1 1 0,1-1 0,0 1 0,0-1 0,0 1 0,0-1 0,0 0 0,0 1 0,0-1 0,0 1 0,0-1 0,1 1 0,0-3 0,1 0 0,0-1 0,0 1 0,1-1 0,-1 1 0,1 0 0,0 0 0,4-4 0,9-8 0,1 0 0,0 1 0,1 1 0,1 0 0,36-19 0,114-46 0,-145 68 0,170-67 0,368-95 0,-490 156 0,-52 10 0,-20 7 0,0 0 0,0 0 0,0 0 0,0 0 0,0 0 0,0 0 0,1 0 0,-1 0 0,0 0 0,0 0 0,0 0 0,0 0 0,0 0 0,0 0 0,0-1 0,0 1 0,1 0 0,-1 0 0,0 0 0,0 0 0,0 0 0,0 0 0,0 0 0,0 0 0,0 0 0,0 0 0,0-1 0,0 1 0,0 0 0,0 0 0,0 0 0,0 0 0,0 0 0,0 0 0,1-1 0,-1 1 0,0 0 0,0 0 0,-1 0 0,1 0 0,0 0 0,0 0 0,0 0 0,0-1 0,0 1 0,0 0 0,0 0 0,0 0 0,0 0 0,0 0 0,0 0 0,0 0 0,0-1 0,0 1 0,0 0 0,-33-7 0,-432-9 0,339 16 0,-671 0 0,768 0 0,18-1 0,1 1 0,0 0 0,0 1 0,0 0 0,-19 4 0,27-1 0,9 0 0,15 3 0,406 88 0,-204-50 0,-212-42 0,-7-3 0,1 1 0,-1 0 0,0 0 0,0 1 0,0 0 0,0 0 0,0 0 0,0 0 0,8 6 0,-13-8 0,0 0 0,0 1 0,0-1 0,0 0 0,1 1 0,-1-1 0,0 0 0,0 1 0,0-1 0,0 0 0,0 1 0,0-1 0,0 1 0,0-1 0,0 0 0,0 1 0,0-1 0,0 0 0,0 1 0,0-1 0,0 0 0,0 1 0,0-1 0,0 0 0,-1 1 0,1-1 0,0 0 0,0 1 0,0-1 0,-1 0 0,1 1 0,0-1 0,0 0 0,-1 0 0,1 1 0,0-1 0,0 0 0,-1 0 0,1 0 0,0 1 0,-1-1 0,1 0 0,0 0 0,-1 0 0,1 0 0,0 0 0,-1 0 0,0 0 0,-17 9 0,-1 0 0,0-2 0,-35 10 0,19-7 0,-898 207-791,368-97 419,490-101 372,65-15 0,21-3 0,32-6 0,361-72 0,-221 41 0,-154 30 11,108-20 565,216-70 0,-330 84-576,-23 12 0,0 0 0,0 0 0,0-1 0,0 1 0,0 0 0,1 0 0,-1 0 0,0-1 0,0 1 0,0 0 0,0 0 0,0 0 0,0-1 0,0 1 0,0 0 0,0 0 0,0 0 0,0-1 0,0 1 0,0 0 0,0 0 0,0 0 0,-1-1 0,1 1 0,0 0 0,0 0 0,0 0 0,0 0 0,0-1 0,0 1 0,0 0 0,-1 0 0,1 0 0,0 0 0,0-1 0,0 1 0,0 0 0,-1 0 0,1 0 0,0 0 0,0 0 0,0 0 0,-1 0 0,1 0 0,0 0 0,0 0 0,0 0 0,-1 0 0,1 0 0,-46-7 0,-31 8 0,-148 20 0,98-6 0,-224 23 0,327-35 0,-28 4 0,49-7 0,0 0 0,0 0 0,0 0 0,0 0 0,0 0 0,0-1 0,0 1 0,0-1 0,1 0 0,-1 0 0,-5-2 0,8 3 0,0 0 0,-1 0 0,1 0 0,0-1 0,0 1 0,0 0 0,-1 0 0,1 0 0,0-1 0,0 1 0,0 0 0,0 0 0,0-1 0,-1 1 0,1 0 0,0-1 0,0 1 0,0 0 0,0 0 0,0-1 0,0 1 0,0 0 0,0 0 0,0-1 0,0 1 0,0 0 0,0-1 0,0 1 0,0 0 0,0 0 0,1-1 0,8-11 0,16-7 0,0 1 0,1 1 0,54-26 0,-15 8 0,259-138 0,-292 153 0,-32 20 0,1-1 0,-1 1 0,0 0 0,0 0 0,1 0 0,-1-1 0,0 1 0,0 0 0,0 0 0,1 0 0,-1-1 0,0 1 0,0 0 0,0-1 0,0 1 0,0 0 0,1 0 0,-1-1 0,0 1 0,0 0 0,0-1 0,0 1 0,0 0 0,0-1 0,0 1 0,0 0 0,0-1 0,0 1 0,0 0 0,0 0 0,0-1 0,0 1 0,-1 0 0,1-1 0,0 1 0,0 0 0,0 0 0,0-1 0,0 1 0,-1 0 0,1 0 0,0-1 0,0 1 0,-1 0 0,1 0 0,0 0 0,0-1 0,-1 1 0,1 0 0,0 0 0,0 0 0,-1 0 0,1 0 0,0-1 0,-1 1 0,1 0 0,0 0 0,-1 0 0,1 0 0,0 0 0,0 0 0,-1 0 0,0 0 0,-25-3 0,25 3 0,-37-1 0,1 2 0,-1 2 0,-73 14 0,41 0 0,-78 29 0,128-36 0,23-6 0,13 0 0,30 0 0,1-2 0,60-5 0,97-18 0,-165 16 0,41-12 0,-78 17 0,-1-1 0,1 1 0,-1 0 0,1-1 0,-1 1 0,1-1 0,-1 1 0,0-1 0,1 0 0,-1 0 0,0 1 0,0-1 0,2-2 0,-3 3 0,0 0 0,0-1 0,-1 1 0,1 0 0,0-1 0,0 1 0,-1 0 0,1-1 0,0 1 0,-1 0 0,1-1 0,0 1 0,-1 0 0,1 0 0,0-1 0,-1 1 0,1 0 0,0 0 0,-1 0 0,1 0 0,-1 0 0,1-1 0,0 1 0,-1 0 0,1 0 0,-1 0 0,1 0 0,-1 0 0,-50-3 0,-18 9 0,0 3 0,-120 31 0,81-15 0,71-17 0,-7 1 0,-80 27 0,122-35 0,0 0 0,0-1 0,0 1 0,1 0 0,-1 0 0,0 1 0,0-1 0,1 0 0,-1 0 0,-2 3 0,4-4 0,0 1 0,0-1 0,-1 0 0,1 1 0,0-1 0,0 0 0,0 1 0,0-1 0,0 1 0,0-1 0,0 0 0,-1 1 0,1-1 0,0 1 0,0-1 0,1 0 0,-1 1 0,0-1 0,0 1 0,0-1 0,0 0 0,0 1 0,0-1 0,0 0 0,1 1 0,-1-1 0,0 0 0,0 1 0,0-1 0,1 0 0,-1 1 0,1-1 0,2 3 0,1-1 0,0 1 0,-1-1 0,1 0 0,0 0 0,0-1 0,1 1 0,4 0 0,300 86-347,461 68 0,-101-85 209,-630-67 138,-40-4-1,1 0 0,0 0 0,0 0 1,0 0-1,0 0 0,0 0 1,0 1-1,-1-1 0,1 0 0,0 0 1,0 0-1,0 0 0,0 0 0,0 0 1,0 1-1,0-1 0,0 0 0,0 0 1,0 0-1,0 0 0,0 1 0,0-1 1,0 0-1,0 0 0,0 0 0,0 0 1,0 0-1,0 1 0,0-1 1,0 0-1,0 0 0,0 0 0,0 0 1,0 1-1,0-1 0,0 0 0,0 0 1,0 0-1,1 0 0,-1 0 0,0 0 1,0 1-1,0-1 0,0 0 0,0 0 1,1 0-1,-24 5 174,12-3-152,-429 67 652,195-29-673,356-45 0,368-70 0,-1-30 0,-252 54 0,-189 40 0,-38 11 0,1 0 0,0 0 0,0 0 0,0 0 0,0 0 0,0 0 0,-1 0 0,1 0 0,0 0 0,0 0 0,0-1 0,0 1 0,0 0 0,-1 0 0,1 0 0,0 0 0,0 0 0,0 0 0,0 0 0,0 0 0,0 0 0,0-1 0,0 1 0,-1 0 0,1 0 0,0 0 0,0 0 0,0 0 0,0 0 0,0-1 0,0 1 0,0 0 0,0 0 0,0 0 0,0 0 0,0 0 0,0-1 0,0 1 0,0 0 0,0 0 0,0 0 0,0 0 0,0-1 0,0 1 0,0 0 0,0 0 0,0 0 0,0 0 0,0 0 0,0-1 0,1 1 0,-1 0 0,0 0 0,0 0 0,0 0 0,0 0 0,0 0 0,0 0 0,0 0 0,0-1 0,1 1 0,-15-1 0,0-1 0,1 2 0,-15 1 0,-395 44-261,-3 33-166,168-29 314,197-38 113,-200 42 0,231-44 0,28-8 0,19-6 0,823-268-378,-118 34 15,-349 123 152,-1457 498 995,935-327-725,3-5-16,125-42-43,42-11 0,521-143 768,2-26-1737,-312 97 1030,-195 64-61,-8 2 0,35-15 0,-53 18 0,-13 5 0,-19 7 0,-66 27 252,1 3 0,2 4-1,-114 74 1,193-111-252,-6 3 0,1 1 0,-1 0 0,2 1 0,-1 0 0,1 1 0,-16 18 0,25-27 0,-1 1 0,1-1 0,-1 1 0,1 0 0,-1-1 0,1 1 0,0-1 0,-1 1 0,1 0 0,0-1 0,0 1 0,0 0 0,-1-1 0,1 1 0,0 0 0,0 0 0,0-1 0,0 1 0,0 0 0,0-1 0,0 1 0,0 0 0,1-1 0,-1 1 0,0 0 0,0-1 0,0 1 0,1 0 0,-1-1 0,0 1 0,1 0 0,-1-1 0,1 1 0,-1-1 0,1 1 0,-1-1 0,2 1 0,0 1 0,0-1 0,1 0 0,-1 0 0,0-1 0,1 1 0,-1 0 0,1-1 0,-1 0 0,6 1 0,19-2-158,0-1-1,34-7 0,-44 7-730,58-10-5937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8:34.019"/>
    </inkml:context>
    <inkml:brush xml:id="br0">
      <inkml:brushProperty name="width" value="0.35" units="cm"/>
      <inkml:brushProperty name="height" value="0.35" units="cm"/>
      <inkml:brushProperty name="color" value="#070018"/>
    </inkml:brush>
  </inkml:definitions>
  <inkml:trace contextRef="#ctx0" brushRef="#br0">398 504 24575,'-25'13'0,"-1"-2"0,0-2 0,-36 10 0,38-9 0,24-10 0,0 0 0,-1 0 0,1 0 0,0 1 0,0-1 0,0 0 0,0 0 0,0 0 0,0 1 0,0-1 0,0 0 0,0 0 0,0 1 0,-1-1 0,1 0 0,0 0 0,0 1 0,0-1 0,1 0 0,-1 0 0,0 0 0,0 1 0,0-1 0,0 0 0,0 0 0,0 1 0,0-1 0,0 0 0,0 0 0,0 0 0,1 1 0,-1-1 0,0 0 0,0 0 0,0 0 0,0 0 0,1 1 0,-1-1 0,0 0 0,0 0 0,0 0 0,1 0 0,-1 0 0,0 0 0,1 1 0,4 1 0,1 0 0,-1 0 0,1 0 0,0-1 0,0 0 0,7 1 0,247 14 0,-96-8 0,67 7 0,-220-13 0,-16-1 0,-26 0 0,-451 15 0,50-1 0,478-19 0,74-15 0,-34 4 0,137-10 0,-183 17 0,-40 8 0,0 0 0,1 1 0,-1-1 0,0 0 0,0-1 0,1 1 0,-1 0 0,0 0 0,0 0 0,1 0 0,-1 0 0,0 0 0,0 0 0,1 0 0,-1 0 0,0 0 0,0-1 0,0 1 0,1 0 0,-1 0 0,0 0 0,0 0 0,0-1 0,1 1 0,-1 0 0,0 0 0,0 0 0,0-1 0,0 1 0,0 0 0,0 0 0,1-1 0,-1 1 0,0 0 0,0 0 0,0-1 0,0 1 0,0 0 0,0 0 0,0-1 0,0 1 0,0 0 0,0-1 0,0 1 0,0 0 0,0 0 0,-1-1 0,1 1 0,0 0 0,0 0 0,0 0 0,0-1 0,0 1 0,0 0 0,-1 0 0,1-1 0,0 1 0,0 0 0,0 0 0,-1 0 0,1 0 0,0-1 0,0 1 0,0 0 0,-1 0 0,1 0 0,0 0 0,0 0 0,-1 0 0,-19-9 0,-19-1 0,0 1 0,-1 2 0,-1 2 0,-42 0 0,81 5 0,0 0 0,0 1 0,0-2 0,0 1 0,0 0 0,0 0 0,0-1 0,0 1 0,0-1 0,0 1 0,-3-3 0,6 2 0,1 0 0,0 0 0,0 0 0,-1 0 0,1 1 0,0-1 0,0 0 0,0 1 0,0 0 0,0-1 0,0 1 0,0 0 0,2 0 0,604-82 0,-394 54 0,-214 28 0,0 0 0,0 0 0,0 0 0,0 0 0,0 0 0,0 0 0,0 0 0,0 0 0,0 0 0,0 0 0,0 0 0,0-1 0,0 1 0,0 0 0,0 0 0,0 0 0,0 0 0,0 0 0,-18-1 0,4 1 0,-1-1 0,1 0 0,-16-4 0,29 4 0,0 1 0,0-1 0,0 1 0,0 0 0,0-1 0,0 0 0,1 1 0,-1-1 0,0 1 0,0-1 0,0 0 0,1 0 0,-1 1 0,0-1 0,1 0 0,-1 0 0,1 0 0,-1 0 0,1 0 0,-1 0 0,1 0 0,0 0 0,-1 0 0,1 0 0,0 0 0,0 0 0,0 0 0,0 0 0,0 0 0,0 0 0,0 0 0,0 0 0,0 0 0,0 0 0,1 0 0,-1 0 0,0 0 0,1 0 0,-1 0 0,1 0 0,-1 0 0,1 0 0,0 0 0,3-5 0,0 0 0,0 0 0,1 1 0,0-1 0,5-4 0,23-17 0,2 2 0,0 1 0,2 1 0,0 3 0,69-28 0,-73 31 0,-24 10 0,-17 7 0,-30 10 0,-33 7 0,0 4 0,-101 44 0,136-46 0,33-13 0,12-5 0,19-4 0,41-13 0,70-28 0,-78 23 0,115-24 0,-174 45 0,48-4 0,-48 4 0,-1 0 0,0 0 0,1 0 0,-1 0 0,0 0 0,1 0 0,-1 1 0,0-1 0,1 0 0,-1 1 0,0-1 0,0 1 0,0 0 0,1-1 0,-1 1 0,0 0 0,0-1 0,0 1 0,0 0 0,0 0 0,0 0 0,0 0 0,-1 0 0,1 0 0,0 0 0,0 1 0,-1-1 0,1 0 0,-1 0 0,1 1 0,-1-1 0,1 0 0,-1 2 0,0 3 0,-1 1 0,1-1 0,-1 0 0,-1 0 0,1 0 0,-1 0 0,0 0 0,-1-1 0,1 1 0,-1-1 0,0 1 0,-5 5 0,-8 11 0,-26 29 0,34-42 0,-14 16 0,0-2 0,1 1 0,1 2 0,1 0 0,-26 47 0,-33 122 0,69-177 0,9-21 0,15-30 0,28-43 0,104-136 0,-141 203 0,25-25 0,-28 32 0,-1 0 0,1 0 0,0 1 0,0 0 0,-1-1 0,1 1 0,0 0 0,0 0 0,0 1 0,0-1 0,0 1 0,0-1 0,4 1 0,-4 0 0,-1-1 0,1 0 0,-1 1 0,1-1 0,-1 0 0,1 0 0,-1-1 0,0 1 0,0 0 0,1-1 0,-1 1 0,0-1 0,0 0 0,2-2 0,29-35 0,-19 21 0,80-97 0,-94 115 0,1-1 0,-1 1 0,0-1 0,0 1 0,1-1 0,-1 1 0,1-1 0,-1 1 0,0 0 0,1-1 0,-1 1 0,1-1 0,-1 1 0,1 0 0,-1-1 0,1 1 0,-1 0 0,1 0 0,0-1 0,-1 1 0,1 0 0,-1 0 0,1 0 0,0 0 0,-1 0 0,1 0 0,-1 0 0,1 0 0,0 0 0,-1 0 0,1 0 0,-1 0 0,1 0 0,-1 1 0,1-1 0,0 0 0,1 2 0,-1-1 0,-1 1 0,1-1 0,0 1 0,0 0 0,0-1 0,-1 1 0,1 0 0,-1 0 0,0-1 0,1 1 0,-1 2 0,1 7 0,0 0 0,-1 0 0,-3 18 0,-6 5 0,-1-1 0,-2 0 0,-1-1 0,-2 0 0,-25 40 0,16-28 0,19-35 0,4-6 0,0 0 0,-1 1 0,0-1 0,1 0 0,-1 0 0,0 0 0,0-1 0,-1 1 0,1 0 0,-1-1 0,-2 3 0,7-16 0,91-150 0,-53 79 0,39-74 0,-61 134 0,-17 21 0,-1 1 0,0 0 0,1 0 0,-1 0 0,0-1 0,1 1 0,-1 0 0,1 0 0,-1 0 0,0 0 0,1 0 0,-1 0 0,1 0 0,-1 0 0,0-1 0,1 1 0,-1 1 0,0-1 0,1 0 0,-1 0 0,1 0 0,-1 0 0,0 0 0,1 0 0,-1 0 0,1 0 0,-1 1 0,0-1 0,1 0 0,-1 0 0,0 1 0,0-1 0,1 0 0,1 4 0,0-1 0,-1 0 0,0 1 0,1-1 0,-1 1 0,0-1 0,-1 1 0,1 0 0,-1-1 0,1 7 0,-1 98 0,-1-100 0,2-19 0,3-26 0,11-14 0,1 1 0,32-66 0,-31 87 0,-17 28 0,0 1 0,0 0 0,0 0 0,0-1 0,1 1 0,-1 0 0,0 0 0,0-1 0,0 1 0,0 0 0,1 0 0,-1 0 0,0-1 0,0 1 0,0 0 0,1 0 0,-1 0 0,0 0 0,0 0 0,0-1 0,1 1 0,-1 0 0,0 0 0,0 0 0,1 0 0,-1 0 0,0 0 0,1 0 0,-1 0 0,0 0 0,0 0 0,1 0 0,-1 0 0,0 0 0,0 0 0,1 0 0,-1 0 0,0 0 0,0 0 0,1 1 0,-1-1 0,0 0 0,0 0 0,0 0 0,1 0 0,-1 0 0,0 1 0,0-1 0,0 0 0,1 0 0,-1 0 0,0 1 0,0-1 0,0 0 0,0 1 0,3 7 0,-1 1 0,0 0 0,0 0 0,-1 0 0,0 0 0,-1 15 0,0-8 0,-2 326 0,1-313 0,-1-67 0,2 14 0,1 22 0,1 9 0,-2-6 0,0-1 0,0 1 0,0 0 0,0-1 0,0 1 0,0-1 0,0 1 0,0 0 0,1-1 0,-1 1 0,0-1 0,0 1 0,1 0 0,-1-1 0,0 1 0,1-1 0,-1 1 0,0-1 0,1 1 0,-1-1 0,1 0 0,-1 1 0,1-1 0,-1 1 0,1-1 0,-1 0 0,1 1 0,11-11 0,6-30 0,-17 37 0,9-14 0,-10 17 0,0 0 0,1 0 0,-1 0 0,0 0 0,0 0 0,0 0 0,0 1 0,1-1 0,-1 0 0,0 0 0,0 0 0,0 0 0,0 0 0,1 0 0,-1 0 0,0 1 0,0-1 0,0 0 0,0 0 0,0 0 0,0 0 0,1 0 0,-1 1 0,0-1 0,0 0 0,0 0 0,0 0 0,0 1 0,0-1 0,0 0 0,0 0 0,0 0 0,0 1 0,0-1 0,0 0 0,0 0 0,0 0 0,0 0 0,0 1 0,0-1 0,0 0 0,0 0 0,-3 39 0,-17 163 0,20-255 0,0 26 0,0 0 0,5-33 0,-2 45 0,-2 11 0,0 0 0,0-1 0,0 1 0,-1-1 0,1 1 0,-1-8 0,0 11 0,-1 1 0,1 0 0,0 0 0,0 0 0,0 0 0,0-1 0,0 1 0,0 0 0,0 0 0,0 0 0,0-1 0,0 1 0,0 0 0,0 0 0,-1 0 0,1 0 0,0 0 0,0-1 0,0 1 0,0 0 0,0 0 0,-1 0 0,1 0 0,0 0 0,0 0 0,0 0 0,0-1 0,-1 1 0,1 0 0,0 0 0,0 0 0,0 0 0,-1 0 0,1 0 0,0 0 0,0 0 0,0 0 0,-1 0 0,1 0 0,0 0 0,-10 6 0,-9 13 0,18-18 0,-79 99 0,14-15 0,48-66 0,13-15 0,1 0 0,0 1 0,0-1 0,0 1 0,1 0 0,-1 0 0,1 0 0,0 0 0,-3 10 0,6-15 0,-1 1 0,1 0 0,0-1 0,0 1 0,0-1 0,0 1 0,0-1 0,0 1 0,0-1 0,0 1 0,0-1 0,0 1 0,0-1 0,0 1 0,0-1 0,0 1 0,1-1 0,-1 1 0,0-1 0,0 1 0,1-1 0,-1 1 0,0-1 0,1 1 0,-1-1 0,0 0 0,1 1 0,-1-1 0,1 1 0,18 2 0,-13-3 0,0-1 0,-1 0 0,1-1 0,0 1 0,6-4 0,-2-1 0,0 0 0,0-1 0,0 0 0,-1-1 0,0 0 0,0-1 0,-1 1 0,0-2 0,-1 1 0,0-1 0,6-12 0,10-18 0,25-62 0,-48 100 0,0 1 0,1 0 0,-1 0 0,1-1 0,-1 1 0,1 0 0,0 0 0,-1 0 0,1 0 0,0 0 0,0 0 0,0 0 0,0 0 0,0 0 0,0 0 0,0 0 0,2 0 0,-3 1 0,1 0 0,-1 0 0,1 0 0,-1 0 0,1 1 0,-1-1 0,1 0 0,-1 0 0,1 1 0,-1-1 0,1 0 0,-1 1 0,1-1 0,-1 0 0,0 1 0,1-1 0,-1 1 0,0-1 0,1 1 0,-1-1 0,0 1 0,1-1 0,-1 1 0,0-1 0,0 1 0,0-1 0,1 1 0,10 52 0,-10-46 0,37 291 0,-37-568 0,-1 262 0,0 1 0,1-1 0,0 1 0,0-1 0,1 1 0,4-11 0,-6 18 0,0-1 0,0 1 0,0 0 0,0-1 0,0 1 0,1 0 0,-1 0 0,0-1 0,0 1 0,1 0 0,-1 0 0,0 0 0,0-1 0,1 1 0,-1 0 0,0 0 0,1 0 0,-1 0 0,0 0 0,1-1 0,-1 1 0,0 0 0,1 0 0,-1 0 0,0 0 0,1 0 0,-1 0 0,0 0 0,1 0 0,-1 0 0,0 0 0,0 0 0,1 0 0,-1 1 0,0-1 0,1 0 0,-1 0 0,0 0 0,1 0 0,-1 0 0,0 1 0,0-1 0,1 0 0,-1 0 0,0 1 0,0-1 0,1 0 0,-1 0 0,0 1 0,0-1 0,0 0 0,0 0 0,1 1 0,-1-1 0,0 1 0,13 20 0,-12-19 0,1 2 0,0 0 0,1 0 0,-1 0 0,1-1 0,0 1 0,5 4 0,-7-8 0,-1 1 0,0-1 0,1 0 0,-1 1 0,1-1 0,-1 0 0,0 0 0,1 0 0,-1 0 0,1 1 0,-1-1 0,1 0 0,-1 0 0,1 0 0,-1 0 0,0 0 0,1 0 0,-1 0 0,1 0 0,-1 0 0,1 0 0,-1 0 0,1 0 0,-1-1 0,0 1 0,1 0 0,0 0 0,0-1 0,0 0 0,0 0 0,0-1 0,-1 1 0,1 0 0,0 0 0,-1 0 0,1-1 0,-1 1 0,1 0 0,-1 0 0,1-1 0,-1 1 0,0-2 0,5-28 0,-2 1 0,-1-1 0,-3-37 0,2-30 0,-1 97 0,0 0 0,0 0 0,0 0 0,0 0 0,0 0 0,0 0 0,0 0 0,0 0 0,1 0 0,-1 0 0,0 0 0,1 0 0,-1 0 0,1 0 0,-1 0 0,1 0 0,-1 1 0,1-1 0,1-1 0,-2 2 0,1 0 0,-1 0 0,1 0 0,0 0 0,-1 0 0,1 0 0,-1 0 0,1 0 0,-1 0 0,1 1 0,-1-1 0,1 0 0,-1 0 0,1 1 0,-1-1 0,1 0 0,-1 1 0,0-1 0,1 0 0,-1 1 0,1-1 0,-1 0 0,0 1 0,1 0 0,21 35 0,-14-19 0,-5-11 0,-1 0 0,1 1 0,0-1 0,1-1 0,-1 1 0,1 0 0,0-1 0,6 5 0,-10-9 0,1-1 0,0 1 0,0-1 0,0 1 0,0-1 0,0 0 0,0 0 0,1 0 0,-1 0 0,0 0 0,0 0 0,0 0 0,0 0 0,0 0 0,0 0 0,0 0 0,0 0 0,0-1 0,0 1 0,0-1 0,0 1 0,0 0 0,0-1 0,0 0 0,-1 1 0,1-1 0,0 0 0,0 1 0,0-1 0,-1 0 0,1 0 0,0 1 0,-1-1 0,1 0 0,-1 0 0,1 0 0,-1 0 0,1 0 0,0-1 0,18-43 0,-18 44 0,11-39 0,-2 0 0,-2-1 0,5-64 0,-9 82 0,-4 23 0,0 0 0,0 0 0,0 0 0,1 0 0,-1 0 0,0 0 0,0-1 0,0 1 0,0 0 0,0 0 0,1 0 0,-1 0 0,0 0 0,0 0 0,0 1 0,0-1 0,0 0 0,1 0 0,-1 0 0,0 0 0,0 0 0,0 0 0,0 0 0,0 0 0,0 0 0,1 0 0,-1 0 0,0 0 0,0 0 0,0 1 0,0-1 0,0 0 0,0 0 0,0 0 0,0 0 0,0 0 0,1 0 0,-1 1 0,0-1 0,0 0 0,0 0 0,0 0 0,0 0 0,0 0 0,0 1 0,0-1 0,0 0 0,0 0 0,0 0 0,0 0 0,0 0 0,0 1 0,0-1 0,0 0 0,0 0 0,0 0 0,-1 0 0,1 0 0,0 1 0,8 46 0,55 495 0,-50-456 0,-10-115 0,-15-84 0,-40-172 0,50 273 0,-45-168 0,40 161 0,7 19 0,0 0 0,0 0 0,0 0 0,0 0 0,0-1 0,0 1 0,0 0 0,0 0 0,0 0 0,0 0 0,0 0 0,0 0 0,0 0 0,-1-1 0,1 1 0,0 0 0,0 0 0,0 0 0,0 0 0,0 0 0,0 0 0,0 0 0,0 0 0,-1 0 0,1 0 0,0 0 0,0-1 0,0 1 0,0 0 0,0 0 0,0 0 0,0 0 0,-1 0 0,1 0 0,0 0 0,0 0 0,0 0 0,0 0 0,0 0 0,0 0 0,-1 0 0,1 0 0,0 0 0,0 0 0,0 1 0,0-1 0,0 0 0,0 0 0,-1 0 0,1 0 0,0 0 0,-3 31 0,4 19 0,2-1 0,2 1 0,3-1 0,1-1 0,21 63 0,-30-111 0,19 41 0,-18-41 0,-1 1 0,0-1 0,0 1 0,0-1 0,1 1 0,-1-1 0,0 0 0,1 1 0,-1-1 0,0 0 0,1 1 0,-1-1 0,1 0 0,-1 1 0,1-1 0,-1 0 0,1 0 0,-1 1 0,0-1 0,1 0 0,-1 0 0,1 0 0,-1 0 0,1 0 0,0 0 0,0 0 0,0-1 0,-1 0 0,1 0 0,0 1 0,-1-1 0,1 0 0,-1 0 0,1 0 0,-1 0 0,1 0 0,-1 0 0,0 0 0,1 0 0,-1 0 0,0 0 0,0 0 0,0 0 0,0-2 0,3-13 0,-1 0 0,2 0 0,0 1 0,1-1 0,10-20 0,-5 14 0,11-39 0,4-11 0,-25 71 0,1 1 0,-1-1 0,0 1 0,0-1 0,0 1 0,1-1 0,-1 1 0,0-1 0,0 1 0,1 0 0,-1-1 0,0 1 0,1 0 0,-1-1 0,0 1 0,1 0 0,-1-1 0,1 1 0,-1 0 0,0-1 0,1 1 0,-1 0 0,1 0 0,-1 0 0,1 0 0,-1-1 0,1 1 0,-1 0 0,1 0 0,-1 0 0,1 0 0,-1 0 0,1 0 0,0 0 0,14 14 0,7 28 0,-21-40 0,-1-2 0,3 6 0,0 0 0,0 1 0,0-1 0,1-1 0,6 9 0,-10-14 0,0 1 0,0-1 0,1 0 0,-1 0 0,0 1 0,1-1 0,-1 0 0,0 0 0,1 0 0,-1 1 0,0-1 0,1 0 0,-1 0 0,0 0 0,1 0 0,-1 0 0,0 0 0,1 0 0,-1 0 0,1 0 0,-1 0 0,0 0 0,1 0 0,-1 0 0,0 0 0,1 0 0,-1 0 0,1 0 0,-1 0 0,0 0 0,1-1 0,-1 1 0,0 0 0,1 0 0,-1 0 0,0-1 0,0 1 0,1 0 0,-1 0 0,0-1 0,0 1 0,1 0 0,-1-1 0,0 1 0,0 0 0,0-1 0,1 1 0,-1 0 0,0-1 0,0 1 0,0 0 0,0-1 0,0 1 0,0 0 0,0-1 0,0 1 0,0-1 0,0 1 0,5-27 0,-5 26 0,4-64 0,0 49 0,1 23 0,3 29 0,2 14 0,-2-16 0,-2 0 0,-1 0 0,-2 1 0,-2 45 0,-1-79 5,1-1 0,-1 1-1,0-1 1,0 1 0,0 0-1,0-1 1,0 1 0,-1 0 0,1-1-1,0 1 1,0-1 0,0 1-1,0 0 1,-1-1 0,1 1-1,0-1 1,-1 1 0,1-1-1,0 1 1,-1-1 0,1 1 0,-1-1-1,1 1 1,0-1 0,-1 1-1,1-1 1,-1 0 0,1 1-1,-1-1 1,0 0 0,0 0 6,0 0 1,0 0 0,0-1-1,0 1 1,0-1 0,0 1-1,0-1 1,0 1 0,0-1-1,0 0 1,0 1 0,0-1-1,1 0 1,-1 0 0,-1-1-1,-29-45-1016,27 41 313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1:47.497"/>
    </inkml:context>
    <inkml:brush xml:id="br0">
      <inkml:brushProperty name="width" value="0.35" units="cm"/>
      <inkml:brushProperty name="height" value="0.35" units="cm"/>
      <inkml:brushProperty name="color" value="#070018"/>
    </inkml:brush>
  </inkml:definitions>
  <inkml:trace contextRef="#ctx0" brushRef="#br0">0 723 24575,'360'-193'0,"-217"115"0,-119 65 0,708-393 0,-693 383 0,-28 13 0,-19 11 0,-27 12 0,28-11 0,-70 28 0,-522 215 0,584-236 0,0 1 0,0 0 0,1 1 0,0 0 0,1 1 0,0 1 0,-12 15 0,-30 29 0,12-23 0,23-18 0,-30 30 0,46-41 0,1 0 0,0 0 0,0 0 0,1 0 0,-1 0 0,1 0 0,0 1 0,0-1 0,1 1 0,0-1 0,0 1 0,0 0 0,1 6 0,-1 14 0,5 40 0,-2-38 0,-2-14 0,0 1 0,2-1 0,0 1 0,0-1 0,1 0 0,1 0 0,0 0 0,1 0 0,9 15 0,-14-28 0,0-1 0,0 1 0,1-1 0,-1 1 0,0-1 0,1 1 0,-1-1 0,0 0 0,1 1 0,-1-1 0,1 1 0,-1-1 0,1 0 0,-1 1 0,1-1 0,-1 0 0,1 0 0,-1 1 0,1-1 0,-1 0 0,1 0 0,0 0 0,-1 0 0,1 0 0,-1 0 0,1 0 0,0 0 0,-1 0 0,1 0 0,-1 0 0,1 0 0,0 0 0,16-16 0,6-28 0,-13 18 0,-1 0 0,-2-1 0,0 1 0,-2-1 0,-1 0 0,-1-1 0,-2 1 0,0-1 0,-2 1 0,-1 0 0,-1-1 0,-10-38 0,8 47 0,0 0 0,-1 1 0,-1 0 0,-1 0 0,0 0 0,-2 1 0,0 0 0,-1 1 0,0 0 0,-1 1 0,-1 0 0,0 1 0,-1 0 0,-1 1 0,0 1 0,-1 0 0,0 1 0,-24-12 0,38 22 0,-1-1 0,0 1 0,1 0 0,-1 0 0,0 0 0,1 0 0,-1 1 0,0-1 0,0 1 0,0 0 0,0 0 0,0 0 0,0 0 0,1 0 0,-1 0 0,0 1 0,0 0 0,0-1 0,1 1 0,-5 2 0,4-1 0,0 0 0,1 0 0,-1 1 0,1-1 0,-1 1 0,1-1 0,0 1 0,0 0 0,0 0 0,0 0 0,1 0 0,-1 0 0,1 0 0,0 1 0,0-1 0,-2 7 0,-1 15 0,0 1 0,1 0 0,2 0 0,1 0 0,0 0 0,2 0 0,1-1 0,2 1 0,12 42 0,11 18 0,56 118 0,-44-113 0,-35-77 0,-2-6 0,0 0 0,1 0 0,0-1 0,0 0 0,6 8 0,-9-13 0,1 0 0,0-1 0,-1 1 0,1-1 0,0 1 0,0-1 0,0 1 0,0-1 0,0 0 0,0 0 0,0 0 0,1-1 0,-1 1 0,0 0 0,0-1 0,1 1 0,-1-1 0,0 0 0,1 0 0,-1 0 0,0 0 0,5-1 0,30-7 0,0-2 0,-1-2 0,56-25 0,-70 27 0,101-44 0,224-136 0,-333 176 0,-15 14 0,1 0 0,0-1 0,0 1 0,0 0 0,0-1 0,0 1 0,-1 0 0,1 0 0,0 0 0,0-1 0,-1 1 0,1 0 0,0 0 0,0-1 0,-1 1 0,1 0 0,0 0 0,0 0 0,-1 0 0,1 0 0,0 0 0,-1-1 0,1 1 0,0 0 0,-1 0 0,1 0 0,0 0 0,0 0 0,-1 0 0,1 0 0,0 0 0,-1 1 0,-39 4 0,-185 69 0,78-24 0,147-50 0,0 0 0,0 0 0,0 0 0,0 0 0,0 0 0,0-1 0,0 1 0,0 0 0,0 0 0,0 0 0,0 0 0,0 0 0,0 0 0,0 0 0,0 0 0,0 0 0,0 0 0,0 0 0,0 0 0,0 0 0,0 0 0,0 0 0,0-1 0,0 1 0,0 0 0,0 0 0,0 0 0,0 0 0,-1 0 0,1 0 0,0 0 0,0 0 0,0 0 0,0 0 0,0 0 0,0 0 0,0 0 0,0 0 0,0 0 0,0 0 0,0 0 0,0 0 0,0 0 0,0 0 0,0 0 0,0 0 0,-1 0 0,1 0 0,0 0 0,0 0 0,0 0 0,0 0 0,0 0 0,0 0 0,0 0 0,0 0 0,0 0 0,0 0 0,7-8 0,14-11 0,39-29 0,2 4 0,115-64 0,148-49 0,-304 147 0,239-97 0,-281 118 0,0 0 0,-31 23 0,-61 49 0,98-71 0,1-1 0,0 2 0,0 0 0,2 1 0,0 0 0,0 0 0,1 2 0,-12 22 0,-12 24 0,-2-1 0,-67 84 0,-111 92 0,147-175 0,86-75 0,1 1 0,0 1 0,1 1 0,35-14 0,92-23 0,-122 40 0,368-103 0,-376 104 0,-27 3 0,-32 4 0,-39 4 0,0 4 0,-124 30 0,199-35 0,16 0 0,24 0 0,408 3 0,-224-9 0,-256-1 0,0-2 0,0-1 0,-53-17 0,29 7 0,52 14 0,-29-10 0,38 12 0,0 0 0,0 0 0,0-1 0,0 1 0,0-1 0,1 1 0,-1-1 0,0 1 0,0-1 0,1 1 0,-1-1 0,0 1 0,1-1 0,-1 0 0,0 0 0,1 1 0,-1-1 0,1 0 0,-1 0 0,1 0 0,0 0 0,-1 1 0,1-1 0,0 0 0,0 0 0,-1 0 0,1 0 0,0 0 0,0 0 0,0 0 0,0 0 0,0 0 0,0 1 0,1-1 0,-1-2 0,3-2 0,-1 0 0,1 0 0,0 1 0,0-1 0,0 1 0,1-1 0,0 1 0,0 0 0,8-6 0,49-32 0,-37 26 0,433-247 0,-189 115 0,-255 141 0,18-11 0,-30 18 0,0-1 0,0 0 0,1 0 0,-1 0 0,0 0 0,0 0 0,0 0 0,0 0 0,0 0 0,0 0 0,-1 0 0,1 0 0,0-1 0,-1 1 0,1 0 0,0-2 0,-1 2 0,0 1 0,-1-1 0,1 1 0,0-1 0,0 1 0,-1-1 0,1 1 0,0-1 0,0 1 0,-1 0 0,1-1 0,-1 1 0,1 0 0,0-1 0,-1 1 0,1 0 0,-1-1 0,1 1 0,-1 0 0,1 0 0,-1 0 0,1-1 0,-1 1 0,1 0 0,-1 0 0,1 0 0,-1 0 0,1 0 0,-1 0 0,0 0 0,-17-3 0,0 2 0,0 0 0,0 1 0,-35 4 0,-79 19 0,116-20 0,-71 17 0,2 5 0,0 2 0,2 5 0,-149 79 0,194-85 0,38-25 0,-1-1 0,1 1 0,-1-1 0,1 1 0,-1-1 0,1 1 0,-1 0 0,1-1 0,0 1 0,-1-1 0,1 1 0,0 0 0,0 0 0,-1-1 0,1 1 0,0 0 0,0-1 0,0 1 0,0 0 0,0 1 0,0-2 0,1 1 0,-1 0 0,1 0 0,-1-1 0,1 1 0,0-1 0,-1 1 0,1 0 0,0-1 0,-1 1 0,1-1 0,0 0 0,0 1 0,-1-1 0,1 0 0,0 1 0,0-1 0,0 0 0,0 0 0,-1 0 0,1 0 0,2 1 0,9 0 0,1 0 0,-1-1 0,1 0 0,-1 0 0,23-5 0,65-19 0,-63 15 0,128-36 0,-62 15 0,161-25 0,-261 54 0,30-1 0,-32 2 0,-1 0 0,1 0 0,-1 0 0,0 0 0,1 0 0,-1 0 0,1-1 0,-1 1 0,1 0 0,-1 0 0,0 1 0,1-1 0,-1 0 0,1 0 0,-1 0 0,0 0 0,1 0 0,-1 0 0,0 0 0,1 1 0,-1-1 0,1 0 0,-1 0 0,0 1 0,1-1 0,-1 0 0,0 0 0,0 1 0,1-1 0,-1 0 0,0 1 0,0-1 0,1 0 0,-1 1 0,0-1 0,0 1 0,0-1 0,0 0 0,0 1 0,1-1 0,-1 1 0,0-1 0,0 0 0,0 1 0,0-1 0,0 1 0,0-1 0,0 0 0,0 1 0,-1-1 0,1 1 0,0-1 0,0 0 0,0 1 0,0-1 0,0 1 0,-1-1 0,1 0 0,0 1 0,0-1 0,-1 1 0,-9 10 0,0 0 0,-1-1 0,-1 0 0,1-1 0,-1 0 0,-15 8 0,-4 4 0,-73 45 0,67-44 0,1 1 0,2 1 0,-51 46 0,86-70 0,-1 0 0,0 0 0,0 0 0,0 0 0,1 0 0,-1 0 0,0 0 0,0 0 0,1 1 0,-1-1 0,0 0 0,0 0 0,0 0 0,1 0 0,-1 0 0,0 0 0,0 0 0,0 0 0,1 1 0,-1-1 0,0 0 0,0 0 0,0 0 0,0 0 0,1 1 0,-1-1 0,0 0 0,0 0 0,0 0 0,0 1 0,0-1 0,0 0 0,0 0 0,0 0 0,0 1 0,0-1 0,0 0 0,0 0 0,0 1 0,0-1 0,0 0 0,0 0 0,0 0 0,0 1 0,0-1 0,0 0 0,0 0 0,0 1 0,0-1 0,0 0 0,0 0 0,0 0 0,0 1 0,-1-1 0,1 0 0,0 0 0,0 0 0,0 1 0,23-6 0,385-152 0,-248 92 0,86-40 0,44-18 0,-271 117 0,-23 10 0,-32 17 0,-309 143 0,-25 14 0,363-174 0,-2 0 0,0 1 0,0 1 0,1-1 0,-14 13 0,22-18 0,0 0 0,0 0 0,0 0 0,-1 0 0,1 0 0,0 0 0,0 0 0,0 1 0,0-1 0,-1 0 0,1 0 0,0 0 0,0 0 0,0 1 0,0-1 0,0 0 0,0 0 0,0 0 0,-1 1 0,1-1 0,0 0 0,0 0 0,0 0 0,0 1 0,0-1 0,0 0 0,0 0 0,0 1 0,0-1 0,0 0 0,0 0 0,0 0 0,0 1 0,0-1 0,1 0 0,-1 0 0,0 0 0,0 1 0,0-1 0,0 0 0,0 0 0,0 0 0,0 0 0,1 1 0,-1-1 0,0 0 0,0 0 0,0 0 0,1 0 0,15 3 0,25-7 0,-38 3 0,320-72 0,-32 4 0,-288 68 0,0 1 0,0-1 0,0 1 0,0-1 0,1 1 0,-1 0 0,0 0 0,0 1 0,1-1 0,3 2 0,-7-2 0,1 0 0,-1 0 0,0 1 0,0-1 0,0 0 0,1 0 0,-1 0 0,0 1 0,0-1 0,0 0 0,0 0 0,1 1 0,-1-1 0,0 0 0,0 0 0,0 1 0,0-1 0,0 0 0,0 1 0,0-1 0,0 0 0,0 0 0,0 1 0,0-1 0,0 0 0,0 0 0,0 1 0,0-1 0,0 0 0,0 1 0,-1-1 0,1 0 0,0 0 0,0 1 0,0-1 0,0 0 0,-1 1 0,-17 17 0,-13 5 0,-1-1 0,-1-1 0,-1-2 0,-53 21 0,-153 41 0,180-67 0,53-12 0,32-6 0,-18 2 0,10-1 0,7 0 0,-1-1 0,1-2 0,36-13 0,-61 19 0,1 0 0,0 0 0,0 0 0,0 0 0,0 0 0,0 0 0,0 0 0,0 0 0,0 0 0,0 0 0,0 0 0,0 0 0,0 0 0,0 0 0,0 0 0,-1-1 0,1 1 0,0 0 0,0 0 0,0 0 0,0 0 0,0 0 0,0 0 0,0 0 0,0 0 0,0 0 0,0 0 0,0 0 0,0 0 0,0 0 0,0-1 0,0 1 0,0 0 0,0 0 0,0 0 0,0 0 0,0 0 0,0 0 0,0 0 0,0 0 0,0 0 0,0 0 0,0 0 0,0 0 0,0-1 0,0 1 0,0 0 0,0 0 0,0 0 0,0 0 0,0 0 0,0 0 0,1 0 0,-1 0 0,0 0 0,0 0 0,0 0 0,0 0 0,-14-2 0,-19 2 0,-417 63 0,448-63 0,0 0 0,0 0 0,0 1 0,0-1 0,0 1 0,0 0 0,0-1 0,1 1 0,-1 0 0,0 0 0,0 0 0,0 0 0,1 0 0,-1 1 0,1-1 0,-1 1 0,-1 1 0,3-2 0,0 1 0,-1-1 0,1 0 0,0 0 0,0 1 0,1-1 0,-1 0 0,0 0 0,0 0 0,0 1 0,1-1 0,-1 0 0,1 0 0,-1 0 0,1 0 0,-1 0 0,1 0 0,0 0 0,0 0 0,-1 0 0,1 0 0,0 0 0,0 0 0,0 0 0,0 0 0,0-1 0,0 1 0,0 0 0,1 0 0,9 7 0,0 0 0,0-1 0,0 0 0,1-1 0,0 0 0,0-1 0,1-1 0,0 1 0,13 1 0,2-1 0,1-2 0,-1-1 0,34-2 0,223-1 0,-900 1 0,605 0 0,0 1 0,0-1 0,1 1 0,-1 1 0,-15 4 0,21-5 0,1 1 0,-1-1 0,1 1 0,0 0 0,-1 0 0,1 0 0,0 0 0,0 0 0,0 1 0,0-1 0,1 1 0,-1 0 0,1 0 0,0 0 0,0 0 0,0 1 0,-3 4 0,5-7 0,-1 1 0,1-1 0,0 0 0,0 0 0,-1 1 0,1-1 0,0 0 0,0 0 0,0 1 0,1-1 0,-1 0 0,0 0 0,0 1 0,1-1 0,-1 0 0,1 0 0,-1 0 0,1 1 0,-1-1 0,1 0 0,0 0 0,-1 0 0,1 0 0,0 0 0,0 0 0,0 0 0,0-1 0,0 1 0,0 0 0,0 0 0,0-1 0,0 1 0,0-1 0,0 1 0,0-1 0,1 1 0,-1-1 0,2 1 0,8 3 0,-1-1 0,1 0 0,14 1 0,-20-3 0,59 9 0,0-4 0,0-2 0,1-4 0,78-8 0,-17-8 0,145-40 0,-124 25 0,1 5 0,161-5 0,-296 30 0,-9 2 0,0-1 0,0 0 0,0 0 0,0-1 0,1 1 0,-1-1 0,0 0 0,0 0 0,0-1 0,-1 1 0,1-1 0,4-2 0,-8 4 0,1-1 0,-1 1 0,0-1 0,1 1 0,-1-1 0,0 1 0,0-1 0,0 0 0,0 1 0,1-1 0,-1 1 0,0-1 0,0 1 0,0-1 0,0 0 0,0 1 0,0-1 0,0 1 0,-1-1 0,1 0 0,0 1 0,0-1 0,0 1 0,-1-1 0,1 1 0,0-1 0,0 1 0,-1-1 0,1 1 0,-1-1 0,1 1 0,0-1 0,-1 1 0,1 0 0,-1-1 0,-19-17 0,18 17 0,-179-121 0,117 83 0,61 37 0,0 0 0,0 0 0,0 0 0,1 0 0,-1 0 0,0-1 0,1 1 0,0-1 0,-1 0 0,1 0 0,0 1 0,0-2 0,1 1 0,-1 0 0,-1-5 0,3 5 0,-1 1 0,1-1 0,0 0 0,0 0 0,1 0 0,-1 1 0,0-1 0,1 0 0,0 0 0,-1 1 0,1-1 0,0 0 0,1 1 0,-1-1 0,0 1 0,1-1 0,-1 1 0,1 0 0,4-4 0,35-38 0,2 1 0,2 3 0,50-36 0,-58 48 0,-36 27 0,0-1 0,1 1 0,-1 0 0,1 0 0,0 0 0,-1 0 0,1 0 0,0 0 0,0 0 0,-1 0 0,5 0 0,-6 1 0,0 1 0,0-1 0,1 1 0,-1-1 0,0 1 0,0-1 0,0 1 0,0-1 0,0 1 0,0-1 0,0 1 0,0-1 0,0 1 0,0-1 0,-1 1 0,1-1 0,0 0 0,0 1 0,0-1 0,0 1 0,-1-1 0,1 1 0,0-1 0,-1 0 0,1 1 0,0-1 0,-1 1 0,-31 45 0,-103 83 0,89-89 0,-60 68 0,93-88 0,14-20 0,-1 1 0,0-1 0,1 0 0,-1 0 0,1 0 0,-1 0 0,0 0 0,1 1 0,-1-1 0,1 0 0,-1 0 0,0 0 0,1 0 0,-1 0 0,1 0 0,-1 0 0,0-1 0,1 1 0,-1 0 0,1 0 0,-1 0 0,0 0 0,1 0 0,-1-1 0,0 1 0,1 0 0,-1 0 0,0-1 0,1 1 0,47-29 0,-40 24 0,105-65 0,210-95 0,-321 164 0,1 0 0,-1 0 0,0 0 0,0 0 0,0 1 0,1-1 0,-1 1 0,0-1 0,1 1 0,-1 0 0,0 0 0,1 0 0,-1 0 0,1 1 0,3 0 0,-5 0 0,0-1 0,0 1 0,0 0 0,0 0 0,0 0 0,-1 0 0,1 0 0,0 0 0,0 0 0,-1 0 0,1 0 0,-1 0 0,1 1 0,-1-1 0,1 0 0,-1 0 0,1 0 0,-1 1 0,0-1 0,0 0 0,0 1 0,0-1 0,0 0 0,0 0 0,0 1 0,0-1 0,-1 0 0,1 0 0,0 1 0,-1 0 0,-5 20 0,0 0 0,-2-1 0,0 0 0,-21 36 0,0 2 0,27-50 0,8-10 0,9-10 0,8-14 0,-2-1 0,0-1 0,24-41 0,-9 12 0,-35 55 0,-1 0 0,1 0 0,-1 0 0,1 0 0,0 0 0,-1 0 0,1 1 0,0-1 0,0 0 0,0 0 0,0 1 0,0-1 0,0 0 0,0 1 0,1-1 0,-2 1 0,1 0 0,-1 0 0,0 0 0,1 0 0,-1 1 0,0-1 0,1 0 0,-1 0 0,0 0 0,0 1 0,1-1 0,-1 0 0,0 0 0,0 1 0,1-1 0,-1 0 0,0 1 0,0-1 0,0 0 0,0 1 0,0-1 0,1 0 0,-1 1 0,0-1 0,0 0 0,0 1 0,0-1 0,0 0 0,0 1 0,0 0 0,-3 38 0,-33 138 0,19-99 0,17-78 0,0 0 0,0 1 0,0-1 0,-1 0 0,1 0 0,0 0 0,0 0 0,0 1 0,0-1 0,0 0 0,0 0 0,0 0 0,0 1 0,0-1 0,0 0 0,0 0 0,0 0 0,0 0 0,0 1 0,0-1 0,0 0 0,0 0 0,0 0 0,0 1 0,0-1 0,0 0 0,0 0 0,0 0 0,0 1 0,0-1 0,0 0 0,0 0 0,1 0 0,-1 0 0,0 0 0,0 1 0,0-1 0,0 0 0,0 0 0,1 0 0,-1 0 0,0 0 0,0 0 0,0 0 0,0 1 0,1-1 0,8-7 0,13-19 0,154-218 0,-171 235 0,9-12 0,-9 19 0,-3 13 0,-5 74 0,0-45 0,4 48 0,-1-87 0,-1 0 0,2 0 0,-1 0 0,0 0 0,0 1 0,0-1 0,0 0 0,1 0 0,-1 0 0,0 0 0,1 0 0,-1 0 0,1 0 0,0 0 0,-1 0 0,1 0 0,0 0 0,-1 0 0,1-1 0,0 1 0,0 0 0,0 0 0,0-1 0,-1 1 0,3 0 0,-2 0 0,1-1 0,0 0 0,-1 0 0,1 0 0,0 0 0,-1 0 0,1 0 0,0 0 0,-1-1 0,1 1 0,0 0 0,-1-1 0,1 1 0,2-3 0,5-1 0,-1-1 0,1 0 0,-1-1 0,12-11 0,-11 7 0,0 0 0,0 0 0,7-13 0,-9 13 0,0 0 0,0 1 0,1 0 0,9-9 0,-16 17 0,0 1 0,0-1 0,0 1 0,0 0 0,0-1 0,1 1 0,-1 0 0,0 0 0,0 0 0,0 0 0,0 0 0,0 0 0,0 0 0,0 0 0,0 0 0,0 0 0,0 0 0,0 1 0,0-1 0,0 0 0,0 1 0,0-1 0,0 1 0,0-1 0,0 1 0,0 0 0,0-1 0,0 1 0,0 0 0,-1 0 0,1-1 0,0 1 0,-1 0 0,1 0 0,0 1 0,26 36 0,-26-35 0,5 8 0,-3-6 0,-1 0 0,1 0 0,0-1 0,0 1 0,5 5 0,-7-10 0,-1 1 0,1-1 0,0 1 0,-1-1 0,1 1 0,0-1 0,-1 1 0,1-1 0,0 0 0,-1 0 0,1 1 0,0-1 0,0 0 0,0 0 0,-1 0 0,1 0 0,0 1 0,0-1 0,-1 0 0,1-1 0,0 1 0,0 0 0,0 0 0,-1 0 0,1 0 0,0-1 0,0 1 0,-1 0 0,1-1 0,0 1 0,-1 0 0,1-1 0,0 1 0,-1-1 0,1 1 0,0-1 0,-1 1 0,1-1 0,-1 0 0,1 1 0,-1-1 0,1-1 0,3-4 0,1-1 0,-2 0 0,1 0 0,-1 0 0,0-1 0,-1 1 0,4-16 0,7-60 0,-11 67 0,0-16 0,2-7 0,-4 39 0,0 0 0,0 0 0,0 1 0,0-1 0,0 0 0,0 0 0,0 0 0,0 0 0,0 0 0,0 0 0,0 0 0,0 0 0,0 0 0,0 0 0,0 0 0,0 0 0,0 0 0,0 0 0,1 1 0,-1-1 0,0 0 0,0 0 0,0 0 0,0 0 0,0 0 0,0 0 0,0 0 0,0 0 0,0 0 0,0 0 0,0 0 0,0 0 0,1 0 0,-1 0 0,0 0 0,0 0 0,0 0 0,0 0 0,0 0 0,0 0 0,0 0 0,0 0 0,0 0 0,0 0 0,1-1 0,3 27 0,1 33 0,-5-40 0,2 1 0,0 0 0,1-1 0,1 1 0,1-1 0,10 28 0,-15-47 0,0 0 0,1 0 0,-1 1 0,0-1 0,0 0 0,0 0 0,0 0 0,0 0 0,0 0 0,0 0 0,0 1 0,0-1 0,1 0 0,-1 0 0,0 0 0,0 0 0,0 0 0,0 0 0,0 0 0,1 0 0,-1 0 0,0 0 0,0 0 0,0 0 0,0 1 0,1-1 0,-1 0 0,0 0 0,0 0 0,0 0 0,0 0 0,1-1 0,-1 1 0,0 0 0,0 0 0,0 0 0,0 0 0,1 0 0,-1 0 0,0 0 0,0 0 0,0 0 0,0 0 0,1-1 0,7-7 0,4-14 0,-11 21 0,13-33 0,-12 27 0,0 0 0,0 0 0,1 0 0,0 1 0,1 0 0,-1-1 0,1 1 0,1 1 0,6-10 0,-10 15 0,-1 0 0,1 0 0,-1-1 0,0 1 0,1 0 0,-1 0 0,1 0 0,-1 0 0,0-1 0,1 1 0,-1 0 0,1 0 0,-1 0 0,1 0 0,-1 0 0,0 0 0,1 0 0,-1 0 0,1 0 0,-1 0 0,1 1 0,-1-1 0,0 0 0,1 0 0,-1 0 0,1 0 0,-1 1 0,0-1 0,1 0 0,-1 0 0,1 1 0,10 15 0,2 23 0,-13-38 0,8 34 0,8 26 0,-16-60 0,0-1 0,0 0 0,0 1 0,0-1 0,0 0 0,0 0 0,0 1 0,0-1 0,1 0 0,-1 0 0,0 1 0,0-1 0,0 0 0,0 0 0,0 0 0,0 1 0,1-1 0,-1 0 0,0 0 0,0 0 0,0 1 0,1-1 0,-1 0 0,0 0 0,0 0 0,0 0 0,1 1 0,-1-1 0,0 0 0,0 0 0,1 0 0,-1 0 0,0 0 0,0 0 0,1 0 0,-1 0 0,0 0 0,0 0 0,1 0 0,-1 0 0,0 0 0,0 0 0,1 0 0,-1 0 0,0 0 0,0 0 0,1 0 0,-1-1 0,0 1 0,1 0 0,9-17 0,4-26 0,-10 16 0,-3 22 0,0-1 0,-1 1 0,2 0 0,-1-1 0,1 1 0,3-8 0,-5 12 0,1 1 0,-1 0 0,1 0 0,-1 0 0,0 0 0,1 0 0,-1 0 0,1 0 0,-1 0 0,1 0 0,-1 0 0,0 0 0,1 0 0,-1 0 0,1 0 0,-1 0 0,1 0 0,-1 1 0,0-1 0,1 0 0,-1 0 0,0 0 0,1 1 0,-1-1 0,1 0 0,-1 0 0,0 1 0,0-1 0,1 0 0,-1 1 0,0-1 0,1 0 0,-1 1 0,0-1 0,0 0 0,0 1 0,0-1 0,1 1 0,-1-1 0,0 1 0,0-1 0,0 1 0,11 19 0,5 29 0,-14-39 0,0-1 0,1 0 0,0 0 0,1 0 0,0 0 0,0 0 0,1-1 0,8 12 0,-13-20 0,1 0 0,-1 1 0,0-1 0,0 0 0,1 0 0,-1 1 0,0-1 0,0 0 0,1 0 0,-1 0 0,0 0 0,1 0 0,-1 0 0,0 1 0,1-1 0,-1 0 0,0 0 0,1 0 0,-1 0 0,0 0 0,1 0 0,-1 0 0,0 0 0,1 0 0,-1 0 0,0-1 0,1 1 0,-1 0 0,0 0 0,1 0 0,-1 0 0,0 0 0,0-1 0,1 1 0,-1 0 0,0 0 0,0 0 0,1-1 0,-1 1 0,0 0 0,0 0 0,1-1 0,-1 1 0,0 0 0,0 0 0,0-1 0,0 1 0,0 0 0,0-1 0,1 1 0,-1 0 0,0-1 0,0 1 0,0 0 0,0-1 0,0 1 0,0-1 0,4-22 0,-4 23 0,3-24 0,-2 1 0,-1 0 0,-1-1 0,-1 1 0,-5-28 0,5 48 0,0 12 0,2 16 0,3 27 0,3 0 0,2-1 0,2 1 0,24 67 0,-33-117 0,0 0 0,0 1 0,0-1 0,0 0 0,-1 1 0,1-1 0,0 0 0,-1 1 0,0-1 0,0 1 0,0-1 0,0 1 0,0-1 0,0 1 0,0-1 0,-1 1 0,1-1 0,-1 0 0,0 1 0,0-1 0,0 0 0,0 0 0,0 1 0,0-1 0,-1 0 0,1 0 0,-1 0 0,1 0 0,-1-1 0,0 1 0,0 0 0,0-1 0,0 1 0,0-1 0,0 0 0,0 1 0,0-1 0,-1 0 0,1 0 0,-3 0 0,-61 24 0,-1-4 0,-124 23 0,159-37 0,-1-2 0,0 0 0,0-2 0,0-2 0,-36-3 0,-129-24 0,183 23 0,0 1 0,0 0 0,-1 1 0,-25 2 0,35 0 0,0 0 0,0 0 0,0 1 0,0-1 0,0 1 0,0 1 0,1-1 0,-1 1 0,1 0 0,0 0 0,-1 0 0,2 1 0,-1 0 0,-7 7 0,5-4 0,-2 3 0,0 0 0,-1-1 0,-17 12 0,23-18 0,-1 0 0,0-1 0,0 1 0,0-1 0,0-1 0,0 1 0,0-1 0,-1 0 0,1 0 0,0 0 0,-1-1 0,-5 0 0,-159-3-1365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2:09.560"/>
    </inkml:context>
    <inkml:brush xml:id="br0">
      <inkml:brushProperty name="width" value="0.035" units="cm"/>
      <inkml:brushProperty name="height" value="0.035" units="cm"/>
    </inkml:brush>
  </inkml:definitions>
  <inkml:trace contextRef="#ctx0" brushRef="#br0">433 152 24575,'-173'37'0,"-64"18"0,215-46 0,34-6 0,43-7 0,880-56 0,-890 61 0,-33 1 0,-11 1 0,-20 5 0,-533 125 0,528-128 0,-23 7 0,34-8 0,0 0 0,0-1 0,-1-1 0,1 0 0,-1 0 0,1-2 0,-15 0 0,27 0 0,0 0 0,0 0 0,0-1 0,0 1 0,0 0 0,0 0 0,0-1 0,0 1 0,0-1 0,0 1 0,0-1 0,0 1 0,0-1 0,0 0 0,0 1 0,1-1 0,-1 0 0,0 0 0,0 0 0,1 1 0,-1-1 0,1 0 0,-1 0 0,0 0 0,1 0 0,0 0 0,-1 0 0,1 0 0,0 0 0,-1 0 0,1-1 0,0 1 0,0 0 0,0 0 0,0 0 0,0 0 0,0 0 0,0 0 0,1 0 0,-1 0 0,0 0 0,1-2 0,1-4 0,1 0 0,0-1 0,0 1 0,7-11 0,-10 18 0,27-41 0,2 1 0,1 1 0,2 2 0,52-46 0,-82 81 0,0 0 0,0 1 0,-1-1 0,1 0 0,0 0 0,-1 0 0,1 0 0,-1-1 0,1 1 0,-1 0 0,0-1 0,0 1 0,1-4 0,-2 5 0,0 1 0,0-1 0,0 1 0,-1-1 0,1 1 0,0-1 0,0 1 0,0-1 0,0 1 0,-1-1 0,1 1 0,0-1 0,-1 1 0,1 0 0,0-1 0,-1 1 0,1-1 0,0 1 0,-1 0 0,1-1 0,-1 1 0,1 0 0,-1 0 0,0-1 0,-24-5 0,-1 5-682,-45 4-1,17 2-6143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2:19.780"/>
    </inkml:context>
    <inkml:brush xml:id="br0">
      <inkml:brushProperty name="width" value="0.35" units="cm"/>
      <inkml:brushProperty name="height" value="0.35" units="cm"/>
      <inkml:brushProperty name="color" value="#070018"/>
    </inkml:brush>
  </inkml:definitions>
  <inkml:trace contextRef="#ctx0" brushRef="#br0">622 582 24575,'-32'-1'0,"30"-1"0,6 0 0,55-9 0,-32 6 0,385-45-214,6 27-304,-312 18 358,782-28-389,-419 17 409,-454 15 140,-19 1 0,-29-1 0,-1689 3 608,1699-2-469,1 0 0,-1 2 0,1 0 0,-1 1 0,1 2 0,-33 10 0,36-9-139,0-1 0,0-1 0,-26 2 0,-14 2 0,-474 101 0,318-67 0,203-37 0,15 0 0,25 4 0,588 118 0,-74-20 0,-522-103 0,-10-2 0,1 1 0,-1 0 0,1 0 0,17 9 0,-27-12 0,-1 1 0,1-1 0,-1 0 0,0 0 0,1 0 0,-1 1 0,1-1 0,-1 0 0,0 0 0,1 1 0,-1-1 0,0 0 0,1 1 0,-1-1 0,0 0 0,0 1 0,1-1 0,-1 0 0,0 1 0,0-1 0,0 1 0,1-1 0,-1 0 0,0 1 0,0-1 0,0 1 0,0-1 0,0 1 0,0-1 0,0 0 0,0 1 0,0-1 0,0 1 0,0-1 0,0 1 0,0-1 0,0 0 0,-1 1 0,1-1 0,0 1 0,0-1 0,0 1 0,-1-1 0,1 0 0,0 1 0,0-1 0,-1 0 0,1 1 0,0-1 0,-1 0 0,0 1 0,-23 13 0,24-14 0,-47 20 0,-1-3 0,-49 11 0,-106 17 0,104-24 0,33-6 0,-13 3 0,-143 15 0,216-33 0,0 1 0,0-2 0,0 1 0,0-1 0,1 0 0,-7-1 0,11 2 0,1-1 0,-1 1 0,0 0 0,1 0 0,-1-1 0,1 1 0,-1 0 0,1-1 0,-1 1 0,1 0 0,-1-1 0,1 1 0,-1-1 0,1 1 0,-1 0 0,1-1 0,0 0 0,-1 1 0,1-1 0,0 1 0,-1-1 0,1 1 0,0-2 0,0 1 0,0 0 0,0 0 0,1 0 0,-1-1 0,0 1 0,1 0 0,-1 0 0,1 0 0,-1 0 0,1 0 0,0 0 0,-1 0 0,1 0 0,0 1 0,0-1 0,0 0 0,-1 0 0,3 0 0,11-10 0,1 0 0,1 2 0,0 0 0,0 1 0,0 0 0,20-5 0,-1-1 0,205-74 0,-210 71 0,-29 16 0,-1 1 0,1 0 0,-1-1 0,0 1 0,0 0 0,1-1 0,-1 1 0,0 0 0,1-1 0,-1 1 0,0-1 0,0 1 0,0 0 0,0-1 0,1 1 0,-1-1 0,0 1 0,0-1 0,0 1 0,0-1 0,0 1 0,0-1 0,0 1 0,0-1 0,-1 0 0,0 0 0,1 0 0,-1 1 0,1-1 0,-1 0 0,0 0 0,0 1 0,1-1 0,-1 1 0,0-1 0,0 1 0,0-1 0,0 1 0,0 0 0,0-1 0,0 1 0,-1-1 0,-32-7 0,0 1 0,-1 2 0,-61-1 0,35 2 0,-568-17 0,657 25 0,1 0 0,-1 2 0,0 1 0,27 11 0,237 73 0,-284-89 0,22 7 0,-29-9 0,1 0 0,-1 1 0,0-1 0,0 1 0,0-1 0,0 1 0,0-1 0,0 1 0,0 0 0,0 0 0,0-1 0,-1 1 0,1 0 0,0 0 0,0 0 0,-1 0 0,1 0 0,0 0 0,0 2 0,-5 7 0,2-5 0,13-8 0,9-5 0,-20 8 0,0 0 0,0 0 0,0 0 0,0 0 0,0 0 0,0 0 0,0 0 0,0 0 0,1-1 0,-1 1 0,0 0 0,0 0 0,0 0 0,0 0 0,0 0 0,0 0 0,0 0 0,0 0 0,0-1 0,0 1 0,0 0 0,0 0 0,0 0 0,0 0 0,0 0 0,0 0 0,0 0 0,0-1 0,0 1 0,0 0 0,0 0 0,0 0 0,0 0 0,0 0 0,0 0 0,0 0 0,0-1 0,0 1 0,0 0 0,0 0 0,0 0 0,0 0 0,0 0 0,0 0 0,0 0 0,0 0 0,0 0 0,-1-1 0,1 1 0,0 0 0,0 0 0,0 0 0,0 0 0,0 0 0,0 0 0,0 0 0,0 0 0,-1 0 0,1 0 0,-33-5 0,0-1 0,33 6 0,0 0 0,0 0 0,0 0 0,-1 0 0,1 0 0,0-1 0,0 1 0,0 0 0,0 0 0,0 0 0,0 0 0,0-1 0,0 1 0,0 0 0,0 0 0,0 0 0,0 0 0,0-1 0,0 1 0,0 0 0,0 0 0,0 0 0,0-1 0,0 1 0,0 0 0,0 0 0,0 0 0,0 0 0,0-1 0,0 1 0,0 0 0,0 0 0,0 0 0,0 0 0,1 0 0,-1-1 0,0 1 0,0 0 0,0 0 0,0 0 0,0 0 0,1 0 0,-1 0 0,0 0 0,0-1 0,0 1 0,0 0 0,1 0 0,-1 0 0,0 0 0,0 0 0,0 0 0,0 0 0,1 0 0,-1 0 0,0 0 0,0 0 0,0 0 0,1 0 0,14-9 0,0 1 0,1 1 0,0 0 0,20-5 0,-22 7 0,225-70-377,336-61-1,261 3-516,-725 117 874,926-100 6,-999 116 14,2-2 0,-98 5 30,27-3 104,-876 56 1357,456-22-1465,323-22-24,109-8-2,30-1 0,35-2 0,395-26 0,-222 8 0,325-21 0,-520 36 0,-48 8 0,-915 176 0,695-143 0,-37 7 0,275-43 0,20-1 0,27-2 0,1113-4 0,-1095 5 0,-58-1 0,0 0 0,0 0 0,0 0 0,0 0 0,0 0 0,0 0 0,0 0 0,0 0 0,-1 0 0,1 0 0,0 1 0,0-1 0,0 0 0,0 0 0,0 1 0,-1-1 0,1 1 0,0-1 0,0 1 0,0-1 0,-1 1 0,1 0 0,0-1 0,-1 1 0,1 0 0,-1 1 0,-1-1 0,0 0 0,0 0 0,0 1 0,0-1 0,0 0 0,-1 0 0,1 0 0,0 0 0,0 0 0,-1 0 0,1-1 0,0 1 0,-1 0 0,-1 0 0,-41 19 0,0-2 0,-2-2 0,-62 14 0,48-14 0,-285 71 0,-7 2 0,316-78 0,35-8 0,9-2 0,17-3 0,41-7 0,114-19 0,-154 20 0,-26 8 0,0 0 0,0 0 0,0 0 0,1 0 0,-1-1 0,0 1 0,0 0 0,0 0 0,1 0 0,-1 0 0,0 0 0,0 0 0,0-1 0,0 1 0,0 0 0,1 0 0,-1 0 0,0 0 0,0-1 0,0 1 0,0 0 0,0 0 0,0 0 0,0-1 0,0 1 0,0 0 0,0 0 0,0 0 0,0-1 0,0 1 0,0 0 0,0 0 0,0 0 0,0-1 0,0 1 0,0 0 0,0 0 0,0 0 0,0-1 0,0 1 0,0 0 0,0 0 0,0 0 0,0 0 0,-1-1 0,1 1 0,0 0 0,-4-2 0,0 0 0,0 0 0,0 1 0,0-1 0,0 1 0,0 0 0,0 0 0,-8 0 0,-132-12 0,-188 8 0,207 5 0,-332 2 0,1782-78 0,-1305 74 0,-5 1 0,-1 0 0,1-2 0,0 0 0,18-6 0,-26 4 0,-14 2 0,-16 1 0,23 2 0,-250-2 0,230-2 0,20 4 0,0 0 0,-1 0 0,1-1 0,0 1 0,0 0 0,-1 0 0,1 0 0,0-1 0,0 1 0,-1 0 0,1 0 0,0 0 0,0-1 0,0 1 0,-1 0 0,1-1 0,0 1 0,0 0 0,0-1 0,0 1 0,0 0 0,0 0 0,0-1 0,0 1 0,-1 0 0,1-1 0,0 1 0,0 0 0,1-1 0,0-2 0,0 1 0,0 0 0,1 0 0,-1 0 0,1 1 0,0-1 0,-1 0 0,1 0 0,0 1 0,0-1 0,0 1 0,0 0 0,3-2 0,343-187-200,17 20-203,-277 130 306,943-383-43,-977 400 140,-45 16 0,-13 2 0,-6 4 0,0 0 0,1 1 0,-1 0 0,0 0 0,0 1 0,0 0 0,-19 5 0,-1-1 0,-652 126 840,642-118-840,39-13 0,1 0 0,0 0 0,0 0 0,0 0 0,0 0 0,0 0 0,-1 0 0,1 0 0,0 0 0,0 0 0,0 0 0,0 0 0,0 1 0,0-1 0,-1 0 0,1 0 0,0 0 0,0 0 0,0 0 0,0 0 0,0 1 0,0-1 0,0 0 0,0 0 0,0 0 0,0 0 0,0 0 0,0 1 0,0-1 0,0 0 0,-1 0 0,1 0 0,0 0 0,0 0 0,1 1 0,-1-1 0,0 0 0,0 0 0,0 0 0,0 0 0,0 1 0,0-1 0,0 0 0,0 0 0,0 0 0,0 0 0,0 0 0,0 0 0,0 1 0,0-1 0,1 0 0,-1 0 0,0 0 0,0 0 0,0 0 0,0 0 0,1 0 0,23 7 0,33-4 0,-1-2 0,0-2 0,58-9 0,-66 5 0,46-3 0,253-29 0,-309 29 0,-24 5 0,-17 3 0,-88 19 0,-112 39 0,-89 48 0,131-46 0,88-34 0,-61 24 0,118-40 0,16-9 0,0-1 0,0 0 0,0 0 0,1 1 0,-1-1 0,0 0 0,0 1 0,0-1 0,0 0 0,1 0 0,-1 1 0,0-1 0,0 0 0,1 0 0,-1 0 0,0 1 0,1-1 0,-1 0 0,0 0 0,0 0 0,1 0 0,-1 0 0,0 1 0,1-1 0,-1 0 0,0 0 0,1 0 0,-1 0 0,0 0 0,1 0 0,41 2 0,-38-1 0,669-35 0,-626 29 0,-35 6 0,-15 3 0,-23 7 0,-163 40 0,57-16 0,35-8 0,-256 77 0,241-66 0,-114 57 0,220-93 0,1 1 0,-1 0 0,1 0 0,0 1 0,0-1 0,-9 10 0,14-13 0,-1 0 0,1 0 0,0 1 0,0-1 0,0 0 0,-1 0 0,1 1 0,0-1 0,0 0 0,0 1 0,0-1 0,0 0 0,-1 1 0,1-1 0,0 0 0,0 1 0,0-1 0,0 0 0,0 1 0,0-1 0,0 0 0,0 1 0,0-1 0,0 0 0,0 1 0,1-1 0,-1 0 0,0 1 0,0-1 0,0 0 0,0 1 0,0-1 0,1 0 0,-1 1 0,0-1 0,0 0 0,0 0 0,1 1 0,-1-1 0,1 0 0,1 1 0,1 0 0,-1 0 0,1 0 0,0 0 0,0-1 0,-1 0 0,1 1 0,0-1 0,4-1 0,57-3 0,0-3 0,113-29 0,-96 18 0,596-143 0,-637 149 0,-35 9 0,-12 2 0,-30 2 0,0 2 0,0 1 0,-48 13 0,14-3 0,-716 154 0,683-137 0,103-31 0,1 0 0,-1 0 0,1 0 0,-1 0 0,1 0 0,-1 0 0,1 1 0,-1-1 0,1 0 0,-1 0 0,1 1 0,-1-1 0,1 0 0,-1 1 0,1-1 0,-1 0 0,1 1 0,0-1 0,-1 0 0,1 1 0,0-1 0,-1 1 0,1-1 0,0 1 0,-1-1 0,1 1 0,0-1 0,0 2 0,13 4 0,32-1 0,69-7 0,-1-6 0,128-24 0,-146 18 0,92-18 0,-172 31 0,-35 9 0,17-6 0,-226 83 0,-74 32 0,196-67 0,89-37 0,18-13 0,0 0 0,0 0 0,0 1 0,0-1 0,0 0 0,0 0 0,0 0 0,0 0 0,0 1 0,0-1 0,0 0 0,0 0 0,0 0 0,0 0 0,0 1 0,0-1 0,0 0 0,0 0 0,0 0 0,0 0 0,0 0 0,0 1 0,0-1 0,0 0 0,1 0 0,-1 0 0,0 0 0,0 0 0,0 1 0,0-1 0,0 0 0,0 0 0,1 0 0,-1 0 0,0 0 0,0 0 0,0 0 0,0 0 0,0 0 0,1 0 0,-1 0 0,0 0 0,0 1 0,0-1 0,0 0 0,1 0 0,-1 0 0,0 0 0,0 0 0,0 0 0,0-1 0,1 1 0,4 1 0,1-1 0,0-1 0,-1 1 0,1-1 0,9-3 0,705-244 0,-499 163 0,-136 52 0,82-28 0,-135 53 0,-32 8 0,-1 0 0,1 0 0,0 1 0,0-1 0,0 0 0,0 0 0,0 0 0,-1 0 0,1 0 0,0 0 0,0 1 0,0-1 0,0 0 0,0 0 0,0 0 0,0 0 0,0 0 0,-1 1 0,1-1 0,0 0 0,0 0 0,0 0 0,0 0 0,0 1 0,0-1 0,0 0 0,0 0 0,0 0 0,0 1 0,0-1 0,0 0 0,0 0 0,0 0 0,0 0 0,1 1 0,-1-1 0,0 0 0,0 0 0,0 0 0,0 0 0,0 1 0,0-1 0,0 0 0,0 0 0,1 0 0,-1 0 0,0 0 0,0 0 0,0 1 0,0-1 0,0 0 0,1 0 0,-1 0 0,0 0 0,0 0 0,0 0 0,0 0 0,1 0 0,-1 0 0,0 0 0,0 0 0,0 0 0,0 0 0,1 0 0,-1 0 0,0 0 0,-15 16 0,0-2 0,-1 0 0,-1 0 0,0-2 0,-21 12 0,4-1 0,-100 65 0,-141 102 0,273-189 0,-35 33 0,28-16 0,9-18 0,0 1 0,0-1 0,0 1 0,0-1 0,0 1 0,1 0 0,-1-1 0,0 1 0,0-1 0,1 1 0,-1-1 0,0 0 0,1 1 0,-1-1 0,0 1 0,1-1 0,-1 1 0,0-1 0,1 0 0,-1 1 0,1-1 0,-1 0 0,1 0 0,-1 1 0,1-1 0,-1 0 0,1 0 0,-1 0 0,1 1 0,0-1 0,0 0 0,6 1 0,0 0 0,0-1 0,0 1 0,0-1 0,0-1 0,0 0 0,0 0 0,0 0 0,0 0 0,8-4 0,73-29 0,-71 27 0,-11 4 0,0 1 0,-1-1 0,1-1 0,-1 1 0,8-8 0,-12 11 0,0 0 0,-1-1 0,1 1 0,0-1 0,-1 0 0,1 1 0,-1-1 0,1 1 0,-1-1 0,0 0 0,1 1 0,-1-1 0,1 0 0,-1 0 0,0 1 0,0-1 0,1 0 0,-1 0 0,0 1 0,0-1 0,0 0 0,0 0 0,0 0 0,0 1 0,0-1 0,0 0 0,0 0 0,-1 1 0,1-1 0,0 0 0,0 0 0,-1 1 0,1-1 0,0 0 0,-1 0 0,1 1 0,-1-1 0,1 1 0,-1-1 0,1 0 0,-1 1 0,1-1 0,-1 1 0,0-1 0,1 1 0,-1-1 0,0 1 0,1 0 0,-1-1 0,0 1 0,0 0 0,1 0 0,-1-1 0,-1 1 0,-4-2 0,0 0 0,-1 0 0,1 0 0,0 1 0,-1 0 0,1 1 0,-1-1 0,1 1 0,-12 1 0,-61 13 0,72-12 0,-56 14 0,1 3 0,0 3 0,2 2 0,-97 55 0,153-77 0,1 0 0,-1 0 0,1 0 0,0 1 0,-1-1 0,1 1 0,0 0 0,1 0 0,-4 4 0,6-7 0,0 0 0,0 0 0,0 0 0,0 1 0,0-1 0,0 0 0,0 0 0,0 0 0,0 1 0,0-1 0,0 0 0,0 0 0,0 1 0,0-1 0,0 0 0,0 0 0,0 0 0,0 1 0,0-1 0,0 0 0,0 0 0,0 0 0,0 1 0,0-1 0,0 0 0,0 0 0,1 0 0,-1 0 0,0 1 0,0-1 0,0 0 0,0 0 0,1 0 0,-1 0 0,0 0 0,0 1 0,0-1 0,0 0 0,1 0 0,-1 0 0,0 0 0,0 0 0,0 0 0,1 0 0,-1 0 0,0 0 0,0 0 0,1 0 0,-1 0 0,29-4 0,426-144 0,-47-19 0,-397 162 0,30-17 0,-40 22 0,0-1 0,0 1 0,0-1 0,0 0 0,0 1 0,0-1 0,-1 0 0,1 0 0,0 1 0,-1-1 0,1 0 0,0 0 0,-1 0 0,1 0 0,-1 0 0,0 0 0,1 0 0,-1 0 0,0 0 0,1 0 0,-1 0 0,0 0 0,0 0 0,0 0 0,0 0 0,0 0 0,0-1 0,0 1 0,0 0 0,-1 0 0,1 0 0,0 0 0,-1 0 0,0-1 0,-23-35 0,18 28 0,0-1 0,0 1 0,1-1 0,0 0 0,-7-20 0,9 20 0,2 1 0,-1-1 0,1 0 0,0 0 0,1 1 0,0-1 0,4-19 0,-3 23 0,0 0 0,1 0 0,-1 0 0,2 0 0,-1 1 0,1-1 0,-1 1 0,1-1 0,1 1 0,-1 0 0,1 0 0,0 1 0,9-9 0,-11 11 0,0 0 0,0 1 0,0-1 0,0 1 0,0-1 0,1 1 0,-1 0 0,0 0 0,1 0 0,-1 0 0,1 0 0,-1 1 0,1-1 0,0 1 0,-1 0 0,1 0 0,-1 0 0,1 0 0,3 0 0,-2 1 0,-1 0 0,1 1 0,-1-1 0,0 1 0,0 0 0,0-1 0,0 1 0,0 1 0,0-1 0,0 0 0,-1 1 0,4 3 0,5 8 0,-1 1 0,-1-1 0,-1 2 0,11 24 0,-17-36 0,22 42 0,-24-46 0,0 0 0,0 0 0,0 0 0,0 0 0,0 0 0,0 0 0,0 0 0,0 0 0,0 0 0,0-1 0,0 1 0,0 0 0,0 0 0,0 0 0,0 0 0,0 0 0,1 0 0,-1 0 0,0 0 0,0 0 0,0 0 0,0 0 0,0 0 0,0 0 0,0 0 0,0 0 0,0 0 0,0 0 0,0 0 0,0 0 0,0 0 0,0 0 0,1 0 0,-1 0 0,0 0 0,0 0 0,0 0 0,0 0 0,0 0 0,0 0 0,0 0 0,0 0 0,0 0 0,0 0 0,0 0 0,0 0 0,0 0 0,1 0 0,-1 0 0,0 0 0,0 0 0,0 0 0,0 0 0,0 0 0,0 0 0,0 0 0,0 0 0,0 0 0,0 0 0,0 0 0,0 1 0,0-1 0,0 0 0,0 0 0,0 0 0,0 0 0,0 0 0,0 0 0,1-10 0,-2-21 0,1 23 0,0 6 0,0-1 0,0 1 0,0 0 0,0 0 0,0-1 0,1 1 0,-1 0 0,1 0 0,-1-1 0,1 1 0,0 0 0,0 0 0,2-3 0,-2 4 0,0 1 0,-1-1 0,1 1 0,0-1 0,0 1 0,0 0 0,0-1 0,-1 1 0,1 0 0,0 0 0,0-1 0,0 1 0,0 0 0,0 0 0,0 0 0,0 0 0,0 0 0,0 0 0,-1 1 0,1-1 0,0 0 0,0 0 0,0 1 0,0-1 0,0 0 0,-1 1 0,1-1 0,0 1 0,0-1 0,-1 1 0,1-1 0,0 1 0,-1 0 0,1-1 0,1 2 0,12 11 0,25 29 0,-32-32 0,2 0 0,0-1 0,0 0 0,0 0 0,1-1 0,18 11 0,-28-19 0,1 0 0,0 1 0,0-1 0,0 0 0,0 0 0,-1 0 0,1 0 0,0 0 0,0 0 0,0 0 0,0 0 0,0 0 0,-1 0 0,1 0 0,0-1 0,0 1 0,0 0 0,-1-1 0,1 1 0,0 0 0,0-1 0,-1 1 0,1-1 0,0 1 0,-1-1 0,1 1 0,0-1 0,-1 0 0,1 1 0,-1-1 0,1 0 0,-1 1 0,1-1 0,-1 0 0,0 0 0,1 0 0,-1 1 0,0-1 0,0 0 0,1 0 0,-1 0 0,0 0 0,0 1 0,0-2 0,7-47 0,-7 44 0,0-318 0,-2 268 0,2 223 0,-2-61 0,23 211 0,-19-310 0,0 0 0,1 0 0,0 0 0,0 0 0,8 11 0,-7-12 0,0 1 0,-1-1 0,0 1 0,0 0 0,2 10 0,-5-17 0,0 1 0,1 0 0,-2-1 0,1 1 0,0-1 0,0 1 0,-1 0 0,1-1 0,0 1 0,-1-1 0,0 1 0,1-1 0,-1 1 0,0-1 0,0 1 0,0-1 0,0 0 0,0 0 0,0 1 0,0-1 0,0 0 0,-3 2 0,-32 19 0,32-20 0,-31 14 0,-2-1 0,-59 16 0,18-7 0,-207 75 0,-94 31 0,-3-35 0,344-89 0,52-12 0,62-12 0,59-11 0,287-72 0,-372 88 0,-27 7 0,-1 0 0,23-10 0,-45 16 0,0 0 0,1 0 0,-1 0 0,0 0 0,1 0 0,-1 0 0,0-1 0,1 1 0,-1 0 0,0 0 0,1 0 0,-1 0 0,0-1 0,0 1 0,1 0 0,-1 0 0,0-1 0,0 1 0,1 0 0,-1 0 0,0-1 0,0 1 0,0 0 0,0-1 0,1 1 0,-1 0 0,0-1 0,0 1 0,0 0 0,0-1 0,0 1 0,-9-6 0,-19 0 0,-48 2-79,1 4 1,-107 12-1,107-5-1050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5:59.887"/>
    </inkml:context>
    <inkml:brush xml:id="br0">
      <inkml:brushProperty name="width" value="0.35" units="cm"/>
      <inkml:brushProperty name="height" value="0.35" units="cm"/>
      <inkml:brushProperty name="color" value="#070018"/>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22:56:03.079"/>
    </inkml:context>
    <inkml:brush xml:id="br0">
      <inkml:brushProperty name="width" value="0.35" units="cm"/>
      <inkml:brushProperty name="height" value="0.35" units="cm"/>
      <inkml:brushProperty name="color" value="#070018"/>
    </inkml:brush>
  </inkml:definitions>
  <inkml:trace contextRef="#ctx0" brushRef="#br0">3078 282 24575,'-44'-2'0,"-1"-1"0,-60-14 0,-88-28 0,102 22 0,-579-124 0,387 108 0,212 33 0,-141 8 0,182 1 0,0 1 0,1 2 0,-1 1 0,-40 16 0,21-2 0,-74 42 0,66-36 0,-1-2 0,0-3 0,-114 27 0,80-28 0,-1-3 0,-141 7 0,36-2 0,196-23 0,-1 0 0,1 1 0,0-1 0,0 1 0,0-1 0,0 1 0,0 0 0,0 0 0,0 0 0,0 0 0,0 0 0,0 0 0,1 0 0,-1 1 0,0-1 0,1 1 0,-1-1 0,1 1 0,0 0 0,-2 1 0,3-1 0,0-1 0,0 1 0,0-1 0,0 1 0,0-1 0,0 1 0,0-1 0,1 1 0,-1-1 0,0 0 0,1 1 0,0-1 0,-1 0 0,1 1 0,0-1 0,-1 0 0,1 1 0,0-1 0,0 0 0,0 0 0,0 0 0,0 0 0,0 0 0,0 0 0,1 0 0,-1-1 0,0 1 0,0 0 0,1 0 0,1 0 0,6 4 0,1 0 0,0-1 0,1 0 0,-1-1 0,1 1 0,-1-2 0,1 0 0,19 1 0,92-2 0,-118-1 0,248-11 0,288-6 0,-448 16 0,-1 4 0,115 20 0,9 10 0,113 25 0,-251-37 0,2-4 0,0-3 0,1-4 0,95 1 0,364-13-1365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342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customXml" Target="../ink/ink28.xml"/><Relationship Id="rId7" Type="http://schemas.openxmlformats.org/officeDocument/2006/relationships/image" Target="../media/image33.png"/><Relationship Id="rId12"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ustomXml" Target="../ink/ink29.xml"/><Relationship Id="rId11" Type="http://schemas.openxmlformats.org/officeDocument/2006/relationships/customXml" Target="../ink/ink32.xml"/><Relationship Id="rId5" Type="http://schemas.openxmlformats.org/officeDocument/2006/relationships/image" Target="../media/image32.png"/><Relationship Id="rId10" Type="http://schemas.openxmlformats.org/officeDocument/2006/relationships/customXml" Target="../ink/ink31.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15.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customXml" Target="../ink/ink37.xml"/><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customXml" Target="../ink/ink34.xml"/><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customXml" Target="../ink/ink36.xml"/><Relationship Id="rId4" Type="http://schemas.openxmlformats.org/officeDocument/2006/relationships/customXml" Target="../ink/ink33.xml"/><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image" Target="../media/image40.png"/><Relationship Id="rId7" Type="http://schemas.openxmlformats.org/officeDocument/2006/relationships/image" Target="../media/image15.png"/><Relationship Id="rId12" Type="http://schemas.openxmlformats.org/officeDocument/2006/relationships/customXml" Target="../ink/ink44.xml"/><Relationship Id="rId2" Type="http://schemas.openxmlformats.org/officeDocument/2006/relationships/customXml" Target="../ink/ink38.xml"/><Relationship Id="rId1" Type="http://schemas.openxmlformats.org/officeDocument/2006/relationships/slideLayout" Target="../slideLayouts/slideLayout11.xml"/><Relationship Id="rId6" Type="http://schemas.openxmlformats.org/officeDocument/2006/relationships/customXml" Target="../ink/ink40.xml"/><Relationship Id="rId11"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customXml" Target="../ink/ink43.xml"/><Relationship Id="rId4" Type="http://schemas.openxmlformats.org/officeDocument/2006/relationships/customXml" Target="../ink/ink39.xml"/><Relationship Id="rId9" Type="http://schemas.openxmlformats.org/officeDocument/2006/relationships/customXml" Target="../ink/ink4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customXml" Target="../ink/ink46.xml"/><Relationship Id="rId5" Type="http://schemas.openxmlformats.org/officeDocument/2006/relationships/image" Target="../media/image44.png"/><Relationship Id="rId4" Type="http://schemas.openxmlformats.org/officeDocument/2006/relationships/customXml" Target="../ink/ink45.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customXml" Target="../ink/ink3.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11.xml"/><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customXml" Target="../ink/ink9.xml"/><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customXml" Target="../ink/ink15.xml"/></Relationships>
</file>

<file path=ppt/slides/_rels/slide8.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customXml" Target="../ink/ink17.xml"/><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ustomXml" Target="../ink/ink18.xml"/><Relationship Id="rId5" Type="http://schemas.openxmlformats.org/officeDocument/2006/relationships/image" Target="../media/image22.png"/><Relationship Id="rId10" Type="http://schemas.openxmlformats.org/officeDocument/2006/relationships/image" Target="../media/image21.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29.png"/><Relationship Id="rId18" Type="http://schemas.openxmlformats.org/officeDocument/2006/relationships/image" Target="../media/image25.png"/><Relationship Id="rId3" Type="http://schemas.openxmlformats.org/officeDocument/2006/relationships/customXml" Target="../ink/ink20.xml"/><Relationship Id="rId7" Type="http://schemas.openxmlformats.org/officeDocument/2006/relationships/image" Target="../media/image15.png"/><Relationship Id="rId12" Type="http://schemas.openxmlformats.org/officeDocument/2006/relationships/customXml" Target="../ink/ink24.xml"/><Relationship Id="rId17" Type="http://schemas.openxmlformats.org/officeDocument/2006/relationships/customXml" Target="../ink/ink27.xml"/><Relationship Id="rId2" Type="http://schemas.openxmlformats.org/officeDocument/2006/relationships/notesSlide" Target="../notesSlides/notesSlide9.xml"/><Relationship Id="rId16" Type="http://schemas.openxmlformats.org/officeDocument/2006/relationships/customXml" Target="../ink/ink26.xml"/><Relationship Id="rId1" Type="http://schemas.openxmlformats.org/officeDocument/2006/relationships/slideLayout" Target="../slideLayouts/slideLayout10.xml"/><Relationship Id="rId6" Type="http://schemas.openxmlformats.org/officeDocument/2006/relationships/customXml" Target="../ink/ink21.xml"/><Relationship Id="rId11" Type="http://schemas.openxmlformats.org/officeDocument/2006/relationships/image" Target="../media/image28.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customXml" Target="../ink/ink23.xml"/><Relationship Id="rId9" Type="http://schemas.openxmlformats.org/officeDocument/2006/relationships/image" Target="../media/image27.png"/><Relationship Id="rId14" Type="http://schemas.openxmlformats.org/officeDocument/2006/relationships/customXml" Target="../ink/ink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3446"/>
            <a:ext cx="5486400" cy="8229600"/>
          </a:xfrm>
          <a:prstGeom prst="rect">
            <a:avLst/>
          </a:prstGeom>
        </p:spPr>
      </p:pic>
      <p:sp>
        <p:nvSpPr>
          <p:cNvPr id="3" name="Text 0"/>
          <p:cNvSpPr/>
          <p:nvPr/>
        </p:nvSpPr>
        <p:spPr>
          <a:xfrm>
            <a:off x="6045638" y="1022670"/>
            <a:ext cx="6399124" cy="2838926"/>
          </a:xfrm>
          <a:prstGeom prst="rect">
            <a:avLst/>
          </a:prstGeom>
          <a:noFill/>
          <a:ln/>
        </p:spPr>
        <p:txBody>
          <a:bodyPr wrap="square" lIns="0" tIns="0" rIns="0" bIns="0" rtlCol="0" anchor="t"/>
          <a:lstStyle/>
          <a:p>
            <a:pPr marL="0" indent="0">
              <a:lnSpc>
                <a:spcPts val="7450"/>
              </a:lnSpc>
              <a:buNone/>
            </a:pPr>
            <a:r>
              <a:rPr lang="en-US" sz="6000" b="1" dirty="0">
                <a:solidFill>
                  <a:srgbClr val="F0FCFF"/>
                </a:solidFill>
                <a:latin typeface="Spline Sans Bold" pitchFamily="34" charset="0"/>
                <a:ea typeface="Spline Sans Bold" pitchFamily="34" charset="-122"/>
                <a:cs typeface="Spline Sans Bold" pitchFamily="34" charset="-120"/>
              </a:rPr>
              <a:t>IPL Win Prediction using Machine Learning</a:t>
            </a:r>
            <a:endParaRPr lang="en-US" sz="6000" dirty="0"/>
          </a:p>
        </p:txBody>
      </p:sp>
      <p:sp>
        <p:nvSpPr>
          <p:cNvPr id="4" name="Text 1"/>
          <p:cNvSpPr/>
          <p:nvPr/>
        </p:nvSpPr>
        <p:spPr>
          <a:xfrm>
            <a:off x="6269973" y="4975976"/>
            <a:ext cx="7415927" cy="2370296"/>
          </a:xfrm>
          <a:prstGeom prst="rect">
            <a:avLst/>
          </a:prstGeom>
          <a:noFill/>
          <a:ln/>
        </p:spPr>
        <p:txBody>
          <a:bodyPr wrap="square" lIns="0" tIns="0" rIns="0" bIns="0" rtlCol="0" anchor="t"/>
          <a:lstStyle/>
          <a:p>
            <a:pPr marL="0" indent="0">
              <a:lnSpc>
                <a:spcPts val="3100"/>
              </a:lnSpc>
              <a:buNone/>
            </a:pPr>
            <a:r>
              <a:rPr lang="en-US" sz="2400" dirty="0">
                <a:solidFill>
                  <a:srgbClr val="E2E6E9"/>
                </a:solidFill>
                <a:latin typeface="Asar" pitchFamily="34" charset="0"/>
                <a:ea typeface="Asar" pitchFamily="34" charset="-122"/>
                <a:cs typeface="Asar" pitchFamily="34" charset="-120"/>
              </a:rPr>
              <a:t>Name: DISHA GHOSH               </a:t>
            </a:r>
          </a:p>
          <a:p>
            <a:pPr marL="0" indent="0">
              <a:lnSpc>
                <a:spcPts val="3100"/>
              </a:lnSpc>
              <a:buNone/>
            </a:pPr>
            <a:r>
              <a:rPr lang="en-US" sz="2400" dirty="0">
                <a:solidFill>
                  <a:srgbClr val="E2E6E9"/>
                </a:solidFill>
                <a:latin typeface="Asar" pitchFamily="34" charset="0"/>
                <a:ea typeface="Asar" pitchFamily="34" charset="-122"/>
                <a:cs typeface="Asar" pitchFamily="34" charset="-120"/>
              </a:rPr>
              <a:t>Class: MCA , 2nd Year                        </a:t>
            </a:r>
          </a:p>
          <a:p>
            <a:pPr marL="0" indent="0">
              <a:lnSpc>
                <a:spcPts val="3100"/>
              </a:lnSpc>
              <a:buNone/>
            </a:pPr>
            <a:r>
              <a:rPr lang="en-US" sz="2400" dirty="0" err="1">
                <a:solidFill>
                  <a:srgbClr val="E2E6E9"/>
                </a:solidFill>
                <a:latin typeface="Asar" pitchFamily="34" charset="0"/>
                <a:ea typeface="Asar" pitchFamily="34" charset="-122"/>
                <a:cs typeface="Asar" pitchFamily="34" charset="-120"/>
              </a:rPr>
              <a:t>Roll.No</a:t>
            </a:r>
            <a:r>
              <a:rPr lang="en-US" sz="2400" dirty="0">
                <a:solidFill>
                  <a:srgbClr val="E2E6E9"/>
                </a:solidFill>
                <a:latin typeface="Asar" pitchFamily="34" charset="0"/>
                <a:ea typeface="Asar" pitchFamily="34" charset="-122"/>
                <a:cs typeface="Asar" pitchFamily="34" charset="-120"/>
              </a:rPr>
              <a:t>: 2306151031            </a:t>
            </a:r>
          </a:p>
          <a:p>
            <a:pPr marL="0" indent="0">
              <a:lnSpc>
                <a:spcPts val="3100"/>
              </a:lnSpc>
              <a:buNone/>
            </a:pPr>
            <a:r>
              <a:rPr lang="en-US" sz="2400" dirty="0">
                <a:solidFill>
                  <a:srgbClr val="E2E6E9"/>
                </a:solidFill>
                <a:latin typeface="Asar" pitchFamily="34" charset="0"/>
                <a:ea typeface="Asar" pitchFamily="34" charset="-122"/>
                <a:cs typeface="Asar" pitchFamily="34" charset="-120"/>
              </a:rPr>
              <a:t>Guided by: Dr. Manas Ranjan Senapati</a:t>
            </a:r>
          </a:p>
          <a:p>
            <a:pPr marL="0" indent="0">
              <a:lnSpc>
                <a:spcPts val="3100"/>
              </a:lnSpc>
              <a:buNone/>
            </a:pPr>
            <a:r>
              <a:rPr lang="en-US" sz="2400" dirty="0">
                <a:solidFill>
                  <a:srgbClr val="E2E6E9"/>
                </a:solidFill>
                <a:latin typeface="Asar" pitchFamily="34" charset="0"/>
                <a:ea typeface="Asar" pitchFamily="34" charset="-122"/>
                <a:cs typeface="Asar" pitchFamily="34" charset="-120"/>
              </a:rPr>
              <a:t>Department: Computer Science and Engineering</a:t>
            </a:r>
            <a:endParaRPr lang="en-US" sz="2400" dirty="0"/>
          </a:p>
        </p:txBody>
      </p:sp>
      <p:sp>
        <p:nvSpPr>
          <p:cNvPr id="7" name="Text 4"/>
          <p:cNvSpPr/>
          <p:nvPr/>
        </p:nvSpPr>
        <p:spPr>
          <a:xfrm>
            <a:off x="6868716" y="6827401"/>
            <a:ext cx="1651159" cy="431959"/>
          </a:xfrm>
          <a:prstGeom prst="rect">
            <a:avLst/>
          </a:prstGeom>
          <a:noFill/>
          <a:ln/>
        </p:spPr>
        <p:txBody>
          <a:bodyPr wrap="none" lIns="0" tIns="0" rIns="0" bIns="0" rtlCol="0" anchor="t"/>
          <a:lstStyle/>
          <a:p>
            <a:pPr marL="0" indent="0" algn="l">
              <a:lnSpc>
                <a:spcPts val="3400"/>
              </a:lnSpc>
              <a:buNone/>
            </a:pPr>
            <a:endParaRPr lang="en-US" sz="2400" dirty="0"/>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06334F41-6256-0BBC-C16D-CAAFD01C57B6}"/>
                  </a:ext>
                </a:extLst>
              </p14:cNvPr>
              <p14:cNvContentPartPr/>
              <p14:nvPr/>
            </p14:nvContentPartPr>
            <p14:xfrm>
              <a:off x="12892640" y="7802200"/>
              <a:ext cx="1586520" cy="326160"/>
            </p14:xfrm>
          </p:contentPart>
        </mc:Choice>
        <mc:Fallback xmlns="">
          <p:pic>
            <p:nvPicPr>
              <p:cNvPr id="15" name="Ink 14">
                <a:extLst>
                  <a:ext uri="{FF2B5EF4-FFF2-40B4-BE49-F238E27FC236}">
                    <a16:creationId xmlns:a16="http://schemas.microsoft.com/office/drawing/2014/main" id="{06334F41-6256-0BBC-C16D-CAAFD01C57B6}"/>
                  </a:ext>
                </a:extLst>
              </p:cNvPr>
              <p:cNvPicPr/>
              <p:nvPr/>
            </p:nvPicPr>
            <p:blipFill>
              <a:blip r:embed="rId5"/>
              <a:stretch>
                <a:fillRect/>
              </a:stretch>
            </p:blipFill>
            <p:spPr>
              <a:xfrm>
                <a:off x="12830000" y="7739200"/>
                <a:ext cx="1712160" cy="451800"/>
              </a:xfrm>
              <a:prstGeom prst="rect">
                <a:avLst/>
              </a:prstGeom>
            </p:spPr>
          </p:pic>
        </mc:Fallback>
      </mc:AlternateContent>
      <p:pic>
        <p:nvPicPr>
          <p:cNvPr id="5" name="Image 1" descr="preencoded.png">
            <a:extLst>
              <a:ext uri="{FF2B5EF4-FFF2-40B4-BE49-F238E27FC236}">
                <a16:creationId xmlns:a16="http://schemas.microsoft.com/office/drawing/2014/main" id="{352996CB-9D4E-B9E8-90B8-D4E4B2F11D14}"/>
              </a:ext>
            </a:extLst>
          </p:cNvPr>
          <p:cNvPicPr>
            <a:picLocks noChangeAspect="1"/>
          </p:cNvPicPr>
          <p:nvPr/>
        </p:nvPicPr>
        <p:blipFill>
          <a:blip r:embed="rId6"/>
          <a:stretch>
            <a:fillRect/>
          </a:stretch>
        </p:blipFill>
        <p:spPr>
          <a:xfrm>
            <a:off x="12030076" y="883328"/>
            <a:ext cx="2175833" cy="217583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670322" y="3071098"/>
            <a:ext cx="4375071" cy="531971"/>
          </a:xfrm>
          <a:prstGeom prst="rect">
            <a:avLst/>
          </a:prstGeom>
          <a:noFill/>
          <a:ln/>
        </p:spPr>
        <p:txBody>
          <a:bodyPr wrap="none" lIns="0" tIns="0" rIns="0" bIns="0" rtlCol="0" anchor="t"/>
          <a:lstStyle/>
          <a:p>
            <a:pPr marL="0" indent="0">
              <a:lnSpc>
                <a:spcPts val="4150"/>
              </a:lnSpc>
              <a:buNone/>
            </a:pPr>
            <a:r>
              <a:rPr lang="en-US" sz="3350" b="1" dirty="0">
                <a:solidFill>
                  <a:srgbClr val="F0FCFF"/>
                </a:solidFill>
                <a:latin typeface="Spline Sans Bold" pitchFamily="34" charset="0"/>
                <a:ea typeface="Spline Sans Bold" pitchFamily="34" charset="-122"/>
                <a:cs typeface="Spline Sans Bold" pitchFamily="34" charset="-120"/>
              </a:rPr>
              <a:t>Result and Discussion</a:t>
            </a:r>
            <a:endParaRPr lang="en-US" sz="3350" dirty="0"/>
          </a:p>
        </p:txBody>
      </p:sp>
      <p:sp>
        <p:nvSpPr>
          <p:cNvPr id="4" name="Shape 1"/>
          <p:cNvSpPr/>
          <p:nvPr/>
        </p:nvSpPr>
        <p:spPr>
          <a:xfrm>
            <a:off x="670322" y="3890367"/>
            <a:ext cx="13289756" cy="2221230"/>
          </a:xfrm>
          <a:prstGeom prst="roundRect">
            <a:avLst>
              <a:gd name="adj" fmla="val 12935"/>
            </a:avLst>
          </a:prstGeom>
          <a:noFill/>
          <a:ln w="7620">
            <a:solidFill>
              <a:srgbClr val="FFFFFF">
                <a:alpha val="24000"/>
              </a:srgbClr>
            </a:solidFill>
            <a:prstDash val="solid"/>
          </a:ln>
        </p:spPr>
      </p:sp>
      <p:sp>
        <p:nvSpPr>
          <p:cNvPr id="5" name="Shape 2"/>
          <p:cNvSpPr/>
          <p:nvPr/>
        </p:nvSpPr>
        <p:spPr>
          <a:xfrm>
            <a:off x="677942" y="3897987"/>
            <a:ext cx="13274516" cy="551498"/>
          </a:xfrm>
          <a:prstGeom prst="rect">
            <a:avLst/>
          </a:prstGeom>
          <a:solidFill>
            <a:srgbClr val="FFFFFF">
              <a:alpha val="4000"/>
            </a:srgbClr>
          </a:solidFill>
          <a:ln/>
        </p:spPr>
      </p:sp>
      <p:sp>
        <p:nvSpPr>
          <p:cNvPr id="6" name="Text 3"/>
          <p:cNvSpPr/>
          <p:nvPr/>
        </p:nvSpPr>
        <p:spPr>
          <a:xfrm>
            <a:off x="869394" y="4020503"/>
            <a:ext cx="6250543" cy="306467"/>
          </a:xfrm>
          <a:prstGeom prst="rect">
            <a:avLst/>
          </a:prstGeom>
          <a:noFill/>
          <a:ln/>
        </p:spPr>
        <p:txBody>
          <a:bodyPr wrap="none" lIns="0" tIns="0" rIns="0" bIns="0" rtlCol="0" anchor="t"/>
          <a:lstStyle/>
          <a:p>
            <a:pPr marL="0" indent="0">
              <a:lnSpc>
                <a:spcPts val="2400"/>
              </a:lnSpc>
              <a:buNone/>
            </a:pPr>
            <a:r>
              <a:rPr lang="en-US" sz="1500" dirty="0">
                <a:solidFill>
                  <a:srgbClr val="E0E4E6"/>
                </a:solidFill>
                <a:latin typeface="Barlow" pitchFamily="34" charset="0"/>
                <a:ea typeface="Barlow" pitchFamily="34" charset="-122"/>
                <a:cs typeface="Barlow" pitchFamily="34" charset="-120"/>
              </a:rPr>
              <a:t>Model</a:t>
            </a:r>
            <a:endParaRPr lang="en-US" sz="1500" dirty="0"/>
          </a:p>
        </p:txBody>
      </p:sp>
      <p:sp>
        <p:nvSpPr>
          <p:cNvPr id="7" name="Text 4"/>
          <p:cNvSpPr/>
          <p:nvPr/>
        </p:nvSpPr>
        <p:spPr>
          <a:xfrm>
            <a:off x="7510462" y="4020503"/>
            <a:ext cx="6250543" cy="306467"/>
          </a:xfrm>
          <a:prstGeom prst="rect">
            <a:avLst/>
          </a:prstGeom>
          <a:noFill/>
          <a:ln/>
        </p:spPr>
        <p:txBody>
          <a:bodyPr wrap="none" lIns="0" tIns="0" rIns="0" bIns="0" rtlCol="0" anchor="t"/>
          <a:lstStyle/>
          <a:p>
            <a:pPr marL="0" indent="0">
              <a:lnSpc>
                <a:spcPts val="2400"/>
              </a:lnSpc>
              <a:buNone/>
            </a:pPr>
            <a:r>
              <a:rPr lang="en-US" sz="1500" dirty="0">
                <a:solidFill>
                  <a:srgbClr val="E0E4E6"/>
                </a:solidFill>
                <a:latin typeface="Barlow" pitchFamily="34" charset="0"/>
                <a:ea typeface="Barlow" pitchFamily="34" charset="-122"/>
                <a:cs typeface="Barlow" pitchFamily="34" charset="-120"/>
              </a:rPr>
              <a:t>Accuracy</a:t>
            </a:r>
            <a:endParaRPr lang="en-US" sz="1500" dirty="0"/>
          </a:p>
        </p:txBody>
      </p:sp>
      <p:sp>
        <p:nvSpPr>
          <p:cNvPr id="8" name="Shape 5"/>
          <p:cNvSpPr/>
          <p:nvPr/>
        </p:nvSpPr>
        <p:spPr>
          <a:xfrm>
            <a:off x="486489" y="5335131"/>
            <a:ext cx="13274516" cy="679727"/>
          </a:xfrm>
          <a:prstGeom prst="rect">
            <a:avLst/>
          </a:prstGeom>
          <a:solidFill>
            <a:srgbClr val="000000">
              <a:alpha val="4000"/>
            </a:srgbClr>
          </a:solidFill>
          <a:ln/>
        </p:spPr>
      </p:sp>
      <p:sp>
        <p:nvSpPr>
          <p:cNvPr id="9" name="Text 6"/>
          <p:cNvSpPr/>
          <p:nvPr/>
        </p:nvSpPr>
        <p:spPr>
          <a:xfrm>
            <a:off x="869394" y="4736783"/>
            <a:ext cx="6250543" cy="141684"/>
          </a:xfrm>
          <a:prstGeom prst="rect">
            <a:avLst/>
          </a:prstGeom>
          <a:noFill/>
          <a:ln/>
        </p:spPr>
        <p:txBody>
          <a:bodyPr wrap="none" lIns="0" tIns="0" rIns="0" bIns="0" rtlCol="0" anchor="t"/>
          <a:lstStyle/>
          <a:p>
            <a:pPr marL="0" indent="0">
              <a:lnSpc>
                <a:spcPts val="2400"/>
              </a:lnSpc>
              <a:buNone/>
            </a:pPr>
            <a:r>
              <a:rPr lang="en-US" sz="1500" dirty="0">
                <a:solidFill>
                  <a:srgbClr val="E0E4E6"/>
                </a:solidFill>
                <a:latin typeface="Barlow" pitchFamily="34" charset="0"/>
                <a:ea typeface="Barlow" pitchFamily="34" charset="-122"/>
                <a:cs typeface="Barlow" pitchFamily="34" charset="-120"/>
              </a:rPr>
              <a:t>Logistic Regression</a:t>
            </a:r>
            <a:endParaRPr lang="en-US" sz="1500" dirty="0"/>
          </a:p>
        </p:txBody>
      </p:sp>
      <p:sp>
        <p:nvSpPr>
          <p:cNvPr id="10" name="Text 7"/>
          <p:cNvSpPr/>
          <p:nvPr/>
        </p:nvSpPr>
        <p:spPr>
          <a:xfrm>
            <a:off x="7510462" y="4736783"/>
            <a:ext cx="6250543" cy="306467"/>
          </a:xfrm>
          <a:prstGeom prst="rect">
            <a:avLst/>
          </a:prstGeom>
          <a:noFill/>
          <a:ln/>
        </p:spPr>
        <p:txBody>
          <a:bodyPr wrap="none" lIns="0" tIns="0" rIns="0" bIns="0" rtlCol="0" anchor="t"/>
          <a:lstStyle/>
          <a:p>
            <a:pPr marL="0" indent="0">
              <a:lnSpc>
                <a:spcPts val="2400"/>
              </a:lnSpc>
              <a:buNone/>
            </a:pPr>
            <a:r>
              <a:rPr lang="en-US" sz="1500" dirty="0">
                <a:solidFill>
                  <a:srgbClr val="E0E4E6"/>
                </a:solidFill>
                <a:latin typeface="Barlow" pitchFamily="34" charset="0"/>
                <a:ea typeface="Barlow" pitchFamily="34" charset="-122"/>
                <a:cs typeface="Barlow" pitchFamily="34" charset="-120"/>
              </a:rPr>
              <a:t>82%</a:t>
            </a:r>
            <a:endParaRPr lang="en-US" sz="1500" dirty="0"/>
          </a:p>
        </p:txBody>
      </p:sp>
      <p:sp>
        <p:nvSpPr>
          <p:cNvPr id="14" name="Shape 11"/>
          <p:cNvSpPr/>
          <p:nvPr/>
        </p:nvSpPr>
        <p:spPr>
          <a:xfrm>
            <a:off x="685562" y="5129212"/>
            <a:ext cx="13274516" cy="551498"/>
          </a:xfrm>
          <a:prstGeom prst="rect">
            <a:avLst/>
          </a:prstGeom>
          <a:solidFill>
            <a:srgbClr val="000000">
              <a:alpha val="4000"/>
            </a:srgbClr>
          </a:solidFill>
          <a:ln/>
        </p:spPr>
      </p:sp>
      <p:sp>
        <p:nvSpPr>
          <p:cNvPr id="15" name="Text 12"/>
          <p:cNvSpPr/>
          <p:nvPr/>
        </p:nvSpPr>
        <p:spPr>
          <a:xfrm>
            <a:off x="869394" y="5429965"/>
            <a:ext cx="6250543" cy="551498"/>
          </a:xfrm>
          <a:prstGeom prst="rect">
            <a:avLst/>
          </a:prstGeom>
          <a:noFill/>
          <a:ln/>
        </p:spPr>
        <p:txBody>
          <a:bodyPr wrap="none" lIns="0" tIns="0" rIns="0" bIns="0" rtlCol="0" anchor="t"/>
          <a:lstStyle/>
          <a:p>
            <a:pPr marL="0" indent="0">
              <a:lnSpc>
                <a:spcPts val="2400"/>
              </a:lnSpc>
              <a:buNone/>
            </a:pPr>
            <a:r>
              <a:rPr lang="en-US" sz="1500" dirty="0">
                <a:solidFill>
                  <a:srgbClr val="E0E4E6"/>
                </a:solidFill>
                <a:latin typeface="Barlow" pitchFamily="34" charset="0"/>
                <a:ea typeface="Barlow" pitchFamily="34" charset="-122"/>
                <a:cs typeface="Barlow" pitchFamily="34" charset="-120"/>
              </a:rPr>
              <a:t>Random Forest</a:t>
            </a:r>
            <a:endParaRPr lang="en-US" sz="1500" dirty="0"/>
          </a:p>
        </p:txBody>
      </p:sp>
      <p:sp>
        <p:nvSpPr>
          <p:cNvPr id="16" name="Text 13"/>
          <p:cNvSpPr/>
          <p:nvPr/>
        </p:nvSpPr>
        <p:spPr>
          <a:xfrm>
            <a:off x="7510461" y="5457646"/>
            <a:ext cx="6250543" cy="306467"/>
          </a:xfrm>
          <a:prstGeom prst="rect">
            <a:avLst/>
          </a:prstGeom>
          <a:noFill/>
          <a:ln/>
        </p:spPr>
        <p:txBody>
          <a:bodyPr wrap="none" lIns="0" tIns="0" rIns="0" bIns="0" rtlCol="0" anchor="t"/>
          <a:lstStyle/>
          <a:p>
            <a:pPr marL="0" indent="0">
              <a:lnSpc>
                <a:spcPts val="2400"/>
              </a:lnSpc>
              <a:buNone/>
            </a:pPr>
            <a:r>
              <a:rPr lang="en-US" sz="1500" dirty="0">
                <a:solidFill>
                  <a:srgbClr val="E0E4E6"/>
                </a:solidFill>
                <a:latin typeface="Barlow" pitchFamily="34" charset="0"/>
                <a:ea typeface="Barlow" pitchFamily="34" charset="-122"/>
                <a:cs typeface="Barlow" pitchFamily="34" charset="-120"/>
              </a:rPr>
              <a:t>98%</a:t>
            </a:r>
            <a:endParaRPr lang="en-US" sz="1500" dirty="0"/>
          </a:p>
        </p:txBody>
      </p:sp>
      <p:sp>
        <p:nvSpPr>
          <p:cNvPr id="17" name="Text 14"/>
          <p:cNvSpPr/>
          <p:nvPr/>
        </p:nvSpPr>
        <p:spPr>
          <a:xfrm>
            <a:off x="670322" y="6326981"/>
            <a:ext cx="13289756" cy="1225868"/>
          </a:xfrm>
          <a:prstGeom prst="rect">
            <a:avLst/>
          </a:prstGeom>
          <a:noFill/>
          <a:ln/>
        </p:spPr>
        <p:txBody>
          <a:bodyPr wrap="square" lIns="0" tIns="0" rIns="0" bIns="0" rtlCol="0" anchor="t"/>
          <a:lstStyle/>
          <a:p>
            <a:pPr marL="0" indent="0">
              <a:lnSpc>
                <a:spcPts val="2400"/>
              </a:lnSpc>
              <a:buNone/>
            </a:pPr>
            <a:r>
              <a:rPr lang="en-US" sz="1500" dirty="0">
                <a:solidFill>
                  <a:srgbClr val="E0E4E6"/>
                </a:solidFill>
                <a:latin typeface="Barlow" pitchFamily="34" charset="0"/>
                <a:ea typeface="Barlow" pitchFamily="34" charset="-122"/>
                <a:cs typeface="Barlow" pitchFamily="34" charset="-120"/>
              </a:rPr>
              <a:t>The results of the model evaluation indicated that the Random Forest model achieved the highest accuracy </a:t>
            </a:r>
            <a:r>
              <a:rPr lang="en-US" sz="1500">
                <a:solidFill>
                  <a:srgbClr val="E0E4E6"/>
                </a:solidFill>
                <a:latin typeface="Barlow" pitchFamily="34" charset="0"/>
                <a:ea typeface="Barlow" pitchFamily="34" charset="-122"/>
                <a:cs typeface="Barlow" pitchFamily="34" charset="-120"/>
              </a:rPr>
              <a:t>of 98%. </a:t>
            </a:r>
            <a:r>
              <a:rPr lang="en-US" sz="1500" dirty="0">
                <a:solidFill>
                  <a:srgbClr val="E0E4E6"/>
                </a:solidFill>
                <a:latin typeface="Barlow" pitchFamily="34" charset="0"/>
                <a:ea typeface="Barlow" pitchFamily="34" charset="-122"/>
                <a:cs typeface="Barlow" pitchFamily="34" charset="-120"/>
              </a:rPr>
              <a:t>This suggests that the model is capable of predicting the winner of an IPL match with a high degree of confidence. The model's performance can be further improved by incorporating more data, refining the feature engineering process, and exploring more advanced machine learning algorithms. The insights generated by the model can be valuable for fans, broadcasters, and team owners, helping them make informed decisions and enhance their experience of the IPL.</a:t>
            </a:r>
            <a:endParaRPr lang="en-US" sz="1500" dirty="0"/>
          </a:p>
        </p:txBody>
      </p:sp>
      <p:grpSp>
        <p:nvGrpSpPr>
          <p:cNvPr id="20" name="Group 19">
            <a:extLst>
              <a:ext uri="{FF2B5EF4-FFF2-40B4-BE49-F238E27FC236}">
                <a16:creationId xmlns:a16="http://schemas.microsoft.com/office/drawing/2014/main" id="{4D3B0E84-A7FF-4629-3B21-3E8154867E13}"/>
              </a:ext>
            </a:extLst>
          </p:cNvPr>
          <p:cNvGrpSpPr/>
          <p:nvPr/>
        </p:nvGrpSpPr>
        <p:grpSpPr>
          <a:xfrm>
            <a:off x="12823771" y="7746603"/>
            <a:ext cx="1682640" cy="401040"/>
            <a:chOff x="12823771" y="7746603"/>
            <a:chExt cx="1682640" cy="401040"/>
          </a:xfrm>
        </p:grpSpPr>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8E95CDF8-09EF-D45D-9A2D-18C089475EB9}"/>
                    </a:ext>
                  </a:extLst>
                </p14:cNvPr>
                <p14:cNvContentPartPr/>
                <p14:nvPr/>
              </p14:nvContentPartPr>
              <p14:xfrm>
                <a:off x="12823771" y="7817883"/>
                <a:ext cx="1682640" cy="329760"/>
              </p14:xfrm>
            </p:contentPart>
          </mc:Choice>
          <mc:Fallback xmlns="">
            <p:pic>
              <p:nvPicPr>
                <p:cNvPr id="11" name="Ink 10">
                  <a:extLst>
                    <a:ext uri="{FF2B5EF4-FFF2-40B4-BE49-F238E27FC236}">
                      <a16:creationId xmlns:a16="http://schemas.microsoft.com/office/drawing/2014/main" id="{8E95CDF8-09EF-D45D-9A2D-18C089475EB9}"/>
                    </a:ext>
                  </a:extLst>
                </p:cNvPr>
                <p:cNvPicPr/>
                <p:nvPr/>
              </p:nvPicPr>
              <p:blipFill>
                <a:blip r:embed="rId5"/>
                <a:stretch>
                  <a:fillRect/>
                </a:stretch>
              </p:blipFill>
              <p:spPr>
                <a:xfrm>
                  <a:off x="12760771" y="7755243"/>
                  <a:ext cx="180828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F36DCA9-885D-7B84-A0D3-F3315B7A66AB}"/>
                    </a:ext>
                  </a:extLst>
                </p14:cNvPr>
                <p14:cNvContentPartPr/>
                <p14:nvPr/>
              </p14:nvContentPartPr>
              <p14:xfrm>
                <a:off x="13590931" y="7746603"/>
                <a:ext cx="853560" cy="249120"/>
              </p14:xfrm>
            </p:contentPart>
          </mc:Choice>
          <mc:Fallback xmlns="">
            <p:pic>
              <p:nvPicPr>
                <p:cNvPr id="12" name="Ink 11">
                  <a:extLst>
                    <a:ext uri="{FF2B5EF4-FFF2-40B4-BE49-F238E27FC236}">
                      <a16:creationId xmlns:a16="http://schemas.microsoft.com/office/drawing/2014/main" id="{AF36DCA9-885D-7B84-A0D3-F3315B7A66AB}"/>
                    </a:ext>
                  </a:extLst>
                </p:cNvPr>
                <p:cNvPicPr/>
                <p:nvPr/>
              </p:nvPicPr>
              <p:blipFill>
                <a:blip r:embed="rId7"/>
                <a:stretch>
                  <a:fillRect/>
                </a:stretch>
              </p:blipFill>
              <p:spPr>
                <a:xfrm>
                  <a:off x="13528291" y="7683603"/>
                  <a:ext cx="9792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EC8D477F-9C40-8508-141E-3AF37C546595}"/>
                    </a:ext>
                  </a:extLst>
                </p14:cNvPr>
                <p14:cNvContentPartPr/>
                <p14:nvPr/>
              </p14:nvContentPartPr>
              <p14:xfrm>
                <a:off x="14373571" y="7861443"/>
                <a:ext cx="360" cy="360"/>
              </p14:xfrm>
            </p:contentPart>
          </mc:Choice>
          <mc:Fallback xmlns="">
            <p:pic>
              <p:nvPicPr>
                <p:cNvPr id="18" name="Ink 17">
                  <a:extLst>
                    <a:ext uri="{FF2B5EF4-FFF2-40B4-BE49-F238E27FC236}">
                      <a16:creationId xmlns:a16="http://schemas.microsoft.com/office/drawing/2014/main" id="{EC8D477F-9C40-8508-141E-3AF37C546595}"/>
                    </a:ext>
                  </a:extLst>
                </p:cNvPr>
                <p:cNvPicPr/>
                <p:nvPr/>
              </p:nvPicPr>
              <p:blipFill>
                <a:blip r:embed="rId9"/>
                <a:stretch>
                  <a:fillRect/>
                </a:stretch>
              </p:blipFill>
              <p:spPr>
                <a:xfrm>
                  <a:off x="14310931" y="779880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B0E83982-C964-1473-E76F-07B03DE4FA73}"/>
                    </a:ext>
                  </a:extLst>
                </p14:cNvPr>
                <p14:cNvContentPartPr/>
                <p14:nvPr/>
              </p14:nvContentPartPr>
              <p14:xfrm>
                <a:off x="14396251" y="8140443"/>
                <a:ext cx="360" cy="360"/>
              </p14:xfrm>
            </p:contentPart>
          </mc:Choice>
          <mc:Fallback xmlns="">
            <p:pic>
              <p:nvPicPr>
                <p:cNvPr id="19" name="Ink 18">
                  <a:extLst>
                    <a:ext uri="{FF2B5EF4-FFF2-40B4-BE49-F238E27FC236}">
                      <a16:creationId xmlns:a16="http://schemas.microsoft.com/office/drawing/2014/main" id="{B0E83982-C964-1473-E76F-07B03DE4FA73}"/>
                    </a:ext>
                  </a:extLst>
                </p:cNvPr>
                <p:cNvPicPr/>
                <p:nvPr/>
              </p:nvPicPr>
              <p:blipFill>
                <a:blip r:embed="rId9"/>
                <a:stretch>
                  <a:fillRect/>
                </a:stretch>
              </p:blipFill>
              <p:spPr>
                <a:xfrm>
                  <a:off x="14333611" y="8077443"/>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5546C21E-D8BE-FE22-269F-3D186294B1D5}"/>
                  </a:ext>
                </a:extLst>
              </p14:cNvPr>
              <p14:cNvContentPartPr/>
              <p14:nvPr/>
            </p14:nvContentPartPr>
            <p14:xfrm>
              <a:off x="14507491" y="7917603"/>
              <a:ext cx="360" cy="360"/>
            </p14:xfrm>
          </p:contentPart>
        </mc:Choice>
        <mc:Fallback xmlns="">
          <p:pic>
            <p:nvPicPr>
              <p:cNvPr id="21" name="Ink 20">
                <a:extLst>
                  <a:ext uri="{FF2B5EF4-FFF2-40B4-BE49-F238E27FC236}">
                    <a16:creationId xmlns:a16="http://schemas.microsoft.com/office/drawing/2014/main" id="{5546C21E-D8BE-FE22-269F-3D186294B1D5}"/>
                  </a:ext>
                </a:extLst>
              </p:cNvPr>
              <p:cNvPicPr/>
              <p:nvPr/>
            </p:nvPicPr>
            <p:blipFill>
              <a:blip r:embed="rId9"/>
              <a:stretch>
                <a:fillRect/>
              </a:stretch>
            </p:blipFill>
            <p:spPr>
              <a:xfrm>
                <a:off x="14444491" y="7854603"/>
                <a:ext cx="126000" cy="126000"/>
              </a:xfrm>
              <a:prstGeom prst="rect">
                <a:avLst/>
              </a:prstGeom>
            </p:spPr>
          </p:pic>
        </mc:Fallback>
      </mc:AlternateContent>
      <p:pic>
        <p:nvPicPr>
          <p:cNvPr id="22" name="Picture 21">
            <a:extLst>
              <a:ext uri="{FF2B5EF4-FFF2-40B4-BE49-F238E27FC236}">
                <a16:creationId xmlns:a16="http://schemas.microsoft.com/office/drawing/2014/main" id="{0B63A009-30E2-1597-49FC-3BF22C24CEC0}"/>
              </a:ext>
            </a:extLst>
          </p:cNvPr>
          <p:cNvPicPr>
            <a:picLocks noChangeAspect="1"/>
          </p:cNvPicPr>
          <p:nvPr/>
        </p:nvPicPr>
        <p:blipFill>
          <a:blip r:embed="rId12"/>
          <a:stretch>
            <a:fillRect/>
          </a:stretch>
        </p:blipFill>
        <p:spPr>
          <a:xfrm>
            <a:off x="0" y="-25517"/>
            <a:ext cx="14629680" cy="276246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F4AF0A-8D59-C96A-904A-A08786248024}"/>
              </a:ext>
            </a:extLst>
          </p:cNvPr>
          <p:cNvPicPr>
            <a:picLocks noChangeAspect="1"/>
          </p:cNvPicPr>
          <p:nvPr/>
        </p:nvPicPr>
        <p:blipFill>
          <a:blip r:embed="rId2"/>
          <a:stretch>
            <a:fillRect/>
          </a:stretch>
        </p:blipFill>
        <p:spPr>
          <a:xfrm>
            <a:off x="788758" y="1948084"/>
            <a:ext cx="6173867" cy="5688864"/>
          </a:xfrm>
          <a:prstGeom prst="rect">
            <a:avLst/>
          </a:prstGeom>
        </p:spPr>
      </p:pic>
      <p:pic>
        <p:nvPicPr>
          <p:cNvPr id="7" name="Picture 6">
            <a:extLst>
              <a:ext uri="{FF2B5EF4-FFF2-40B4-BE49-F238E27FC236}">
                <a16:creationId xmlns:a16="http://schemas.microsoft.com/office/drawing/2014/main" id="{423B44A3-8480-B786-27F4-917B2408D4C5}"/>
              </a:ext>
            </a:extLst>
          </p:cNvPr>
          <p:cNvPicPr>
            <a:picLocks noChangeAspect="1"/>
          </p:cNvPicPr>
          <p:nvPr/>
        </p:nvPicPr>
        <p:blipFill>
          <a:blip r:embed="rId3"/>
          <a:stretch>
            <a:fillRect/>
          </a:stretch>
        </p:blipFill>
        <p:spPr>
          <a:xfrm>
            <a:off x="7749462" y="1948084"/>
            <a:ext cx="6092180" cy="5688865"/>
          </a:xfrm>
          <a:prstGeom prst="rect">
            <a:avLst/>
          </a:prstGeom>
        </p:spPr>
      </p:pic>
      <p:sp>
        <p:nvSpPr>
          <p:cNvPr id="10" name="TextBox 9">
            <a:extLst>
              <a:ext uri="{FF2B5EF4-FFF2-40B4-BE49-F238E27FC236}">
                <a16:creationId xmlns:a16="http://schemas.microsoft.com/office/drawing/2014/main" id="{E3E4754B-673A-C602-D3FA-C70D69A8744B}"/>
              </a:ext>
            </a:extLst>
          </p:cNvPr>
          <p:cNvSpPr txBox="1"/>
          <p:nvPr/>
        </p:nvSpPr>
        <p:spPr>
          <a:xfrm>
            <a:off x="3759200" y="761643"/>
            <a:ext cx="7315200" cy="744114"/>
          </a:xfrm>
          <a:prstGeom prst="rect">
            <a:avLst/>
          </a:prstGeom>
          <a:noFill/>
        </p:spPr>
        <p:txBody>
          <a:bodyPr wrap="square">
            <a:spAutoFit/>
          </a:bodyPr>
          <a:lstStyle/>
          <a:p>
            <a:pPr marL="0" indent="0" algn="ctr">
              <a:lnSpc>
                <a:spcPts val="5400"/>
              </a:lnSpc>
              <a:buNone/>
            </a:pPr>
            <a:r>
              <a:rPr lang="en-US" sz="4000" b="1" dirty="0">
                <a:solidFill>
                  <a:srgbClr val="F0FCFF"/>
                </a:solidFill>
                <a:latin typeface="Spline Sans Bold" pitchFamily="34" charset="0"/>
                <a:ea typeface="Spline Sans Bold" pitchFamily="34" charset="-122"/>
                <a:cs typeface="Spline Sans Bold" pitchFamily="34" charset="-120"/>
              </a:rPr>
              <a:t>Sneak Peek</a:t>
            </a:r>
            <a:endParaRPr lang="en-US" sz="1800" dirty="0"/>
          </a:p>
        </p:txBody>
      </p:sp>
      <p:grpSp>
        <p:nvGrpSpPr>
          <p:cNvPr id="12" name="Group 11">
            <a:extLst>
              <a:ext uri="{FF2B5EF4-FFF2-40B4-BE49-F238E27FC236}">
                <a16:creationId xmlns:a16="http://schemas.microsoft.com/office/drawing/2014/main" id="{5F4B5CC2-3F1B-8886-FD60-FB9771FF891E}"/>
              </a:ext>
            </a:extLst>
          </p:cNvPr>
          <p:cNvGrpSpPr/>
          <p:nvPr/>
        </p:nvGrpSpPr>
        <p:grpSpPr>
          <a:xfrm>
            <a:off x="12691291" y="7825803"/>
            <a:ext cx="1820520" cy="270000"/>
            <a:chOff x="12691291" y="7825803"/>
            <a:chExt cx="1820520" cy="27000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236165B-EB95-A75E-CEAF-DDBBA01FDFE4}"/>
                    </a:ext>
                  </a:extLst>
                </p14:cNvPr>
                <p14:cNvContentPartPr/>
                <p14:nvPr/>
              </p14:nvContentPartPr>
              <p14:xfrm>
                <a:off x="12691291" y="7826523"/>
                <a:ext cx="1212480" cy="249120"/>
              </p14:xfrm>
            </p:contentPart>
          </mc:Choice>
          <mc:Fallback xmlns="">
            <p:pic>
              <p:nvPicPr>
                <p:cNvPr id="2" name="Ink 1">
                  <a:extLst>
                    <a:ext uri="{FF2B5EF4-FFF2-40B4-BE49-F238E27FC236}">
                      <a16:creationId xmlns:a16="http://schemas.microsoft.com/office/drawing/2014/main" id="{6236165B-EB95-A75E-CEAF-DDBBA01FDFE4}"/>
                    </a:ext>
                  </a:extLst>
                </p:cNvPr>
                <p:cNvPicPr/>
                <p:nvPr/>
              </p:nvPicPr>
              <p:blipFill>
                <a:blip r:embed="rId5"/>
                <a:stretch>
                  <a:fillRect/>
                </a:stretch>
              </p:blipFill>
              <p:spPr>
                <a:xfrm>
                  <a:off x="12628291" y="7763523"/>
                  <a:ext cx="13381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10688CFF-A4EE-4B8C-FC8F-56CDB244470F}"/>
                    </a:ext>
                  </a:extLst>
                </p14:cNvPr>
                <p14:cNvContentPartPr/>
                <p14:nvPr/>
              </p14:nvContentPartPr>
              <p14:xfrm>
                <a:off x="13374211" y="7883763"/>
                <a:ext cx="899280" cy="198360"/>
              </p14:xfrm>
            </p:contentPart>
          </mc:Choice>
          <mc:Fallback xmlns="">
            <p:pic>
              <p:nvPicPr>
                <p:cNvPr id="3" name="Ink 2">
                  <a:extLst>
                    <a:ext uri="{FF2B5EF4-FFF2-40B4-BE49-F238E27FC236}">
                      <a16:creationId xmlns:a16="http://schemas.microsoft.com/office/drawing/2014/main" id="{10688CFF-A4EE-4B8C-FC8F-56CDB244470F}"/>
                    </a:ext>
                  </a:extLst>
                </p:cNvPr>
                <p:cNvPicPr/>
                <p:nvPr/>
              </p:nvPicPr>
              <p:blipFill>
                <a:blip r:embed="rId7"/>
                <a:stretch>
                  <a:fillRect/>
                </a:stretch>
              </p:blipFill>
              <p:spPr>
                <a:xfrm>
                  <a:off x="13311211" y="7820763"/>
                  <a:ext cx="10249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443459B-1E42-E813-1496-D1242D547956}"/>
                    </a:ext>
                  </a:extLst>
                </p14:cNvPr>
                <p14:cNvContentPartPr/>
                <p14:nvPr/>
              </p14:nvContentPartPr>
              <p14:xfrm>
                <a:off x="14125891" y="7825803"/>
                <a:ext cx="385920" cy="221760"/>
              </p14:xfrm>
            </p:contentPart>
          </mc:Choice>
          <mc:Fallback xmlns="">
            <p:pic>
              <p:nvPicPr>
                <p:cNvPr id="6" name="Ink 5">
                  <a:extLst>
                    <a:ext uri="{FF2B5EF4-FFF2-40B4-BE49-F238E27FC236}">
                      <a16:creationId xmlns:a16="http://schemas.microsoft.com/office/drawing/2014/main" id="{7443459B-1E42-E813-1496-D1242D547956}"/>
                    </a:ext>
                  </a:extLst>
                </p:cNvPr>
                <p:cNvPicPr/>
                <p:nvPr/>
              </p:nvPicPr>
              <p:blipFill>
                <a:blip r:embed="rId9"/>
                <a:stretch>
                  <a:fillRect/>
                </a:stretch>
              </p:blipFill>
              <p:spPr>
                <a:xfrm>
                  <a:off x="14063251" y="7763163"/>
                  <a:ext cx="5115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3B4DADC-DEE8-6F21-6069-BB8C1AEF531E}"/>
                    </a:ext>
                  </a:extLst>
                </p14:cNvPr>
                <p14:cNvContentPartPr/>
                <p14:nvPr/>
              </p14:nvContentPartPr>
              <p14:xfrm>
                <a:off x="14463211" y="8006523"/>
                <a:ext cx="360" cy="89280"/>
              </p14:xfrm>
            </p:contentPart>
          </mc:Choice>
          <mc:Fallback xmlns="">
            <p:pic>
              <p:nvPicPr>
                <p:cNvPr id="9" name="Ink 8">
                  <a:extLst>
                    <a:ext uri="{FF2B5EF4-FFF2-40B4-BE49-F238E27FC236}">
                      <a16:creationId xmlns:a16="http://schemas.microsoft.com/office/drawing/2014/main" id="{B3B4DADC-DEE8-6F21-6069-BB8C1AEF531E}"/>
                    </a:ext>
                  </a:extLst>
                </p:cNvPr>
                <p:cNvPicPr/>
                <p:nvPr/>
              </p:nvPicPr>
              <p:blipFill>
                <a:blip r:embed="rId11"/>
                <a:stretch>
                  <a:fillRect/>
                </a:stretch>
              </p:blipFill>
              <p:spPr>
                <a:xfrm>
                  <a:off x="14400571" y="7943523"/>
                  <a:ext cx="126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28FD5835-709B-DFFF-14A2-70B1F38AA371}"/>
                    </a:ext>
                  </a:extLst>
                </p14:cNvPr>
                <p14:cNvContentPartPr/>
                <p14:nvPr/>
              </p14:nvContentPartPr>
              <p14:xfrm>
                <a:off x="14463211" y="7984203"/>
                <a:ext cx="360" cy="360"/>
              </p14:xfrm>
            </p:contentPart>
          </mc:Choice>
          <mc:Fallback xmlns="">
            <p:pic>
              <p:nvPicPr>
                <p:cNvPr id="11" name="Ink 10">
                  <a:extLst>
                    <a:ext uri="{FF2B5EF4-FFF2-40B4-BE49-F238E27FC236}">
                      <a16:creationId xmlns:a16="http://schemas.microsoft.com/office/drawing/2014/main" id="{28FD5835-709B-DFFF-14A2-70B1F38AA371}"/>
                    </a:ext>
                  </a:extLst>
                </p:cNvPr>
                <p:cNvPicPr/>
                <p:nvPr/>
              </p:nvPicPr>
              <p:blipFill>
                <a:blip r:embed="rId13"/>
                <a:stretch>
                  <a:fillRect/>
                </a:stretch>
              </p:blipFill>
              <p:spPr>
                <a:xfrm>
                  <a:off x="14400571" y="7921563"/>
                  <a:ext cx="126000" cy="126000"/>
                </a:xfrm>
                <a:prstGeom prst="rect">
                  <a:avLst/>
                </a:prstGeom>
              </p:spPr>
            </p:pic>
          </mc:Fallback>
        </mc:AlternateContent>
      </p:grpSp>
    </p:spTree>
    <p:extLst>
      <p:ext uri="{BB962C8B-B14F-4D97-AF65-F5344CB8AC3E}">
        <p14:creationId xmlns:p14="http://schemas.microsoft.com/office/powerpoint/2010/main" val="23359275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3406AD2-B7C3-6168-910D-D57D665C338E}"/>
              </a:ext>
            </a:extLst>
          </p:cNvPr>
          <p:cNvGrpSpPr/>
          <p:nvPr/>
        </p:nvGrpSpPr>
        <p:grpSpPr>
          <a:xfrm>
            <a:off x="12823411" y="7708083"/>
            <a:ext cx="1640160" cy="433440"/>
            <a:chOff x="12823411" y="7708083"/>
            <a:chExt cx="1640160" cy="43344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B6EB599-28F5-C7ED-E442-119F83C4AE7B}"/>
                    </a:ext>
                  </a:extLst>
                </p14:cNvPr>
                <p14:cNvContentPartPr/>
                <p14:nvPr/>
              </p14:nvContentPartPr>
              <p14:xfrm>
                <a:off x="12823411" y="7708083"/>
                <a:ext cx="1487520" cy="419400"/>
              </p14:xfrm>
            </p:contentPart>
          </mc:Choice>
          <mc:Fallback xmlns="">
            <p:pic>
              <p:nvPicPr>
                <p:cNvPr id="2" name="Ink 1">
                  <a:extLst>
                    <a:ext uri="{FF2B5EF4-FFF2-40B4-BE49-F238E27FC236}">
                      <a16:creationId xmlns:a16="http://schemas.microsoft.com/office/drawing/2014/main" id="{9B6EB599-28F5-C7ED-E442-119F83C4AE7B}"/>
                    </a:ext>
                  </a:extLst>
                </p:cNvPr>
                <p:cNvPicPr/>
                <p:nvPr/>
              </p:nvPicPr>
              <p:blipFill>
                <a:blip r:embed="rId3"/>
                <a:stretch>
                  <a:fillRect/>
                </a:stretch>
              </p:blipFill>
              <p:spPr>
                <a:xfrm>
                  <a:off x="12760771" y="7645443"/>
                  <a:ext cx="161316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D1CE507-6846-E183-E007-259B0D5CA0C3}"/>
                    </a:ext>
                  </a:extLst>
                </p14:cNvPr>
                <p14:cNvContentPartPr/>
                <p14:nvPr/>
              </p14:nvContentPartPr>
              <p14:xfrm>
                <a:off x="14339011" y="7722843"/>
                <a:ext cx="120240" cy="287280"/>
              </p14:xfrm>
            </p:contentPart>
          </mc:Choice>
          <mc:Fallback xmlns="">
            <p:pic>
              <p:nvPicPr>
                <p:cNvPr id="3" name="Ink 2">
                  <a:extLst>
                    <a:ext uri="{FF2B5EF4-FFF2-40B4-BE49-F238E27FC236}">
                      <a16:creationId xmlns:a16="http://schemas.microsoft.com/office/drawing/2014/main" id="{BD1CE507-6846-E183-E007-259B0D5CA0C3}"/>
                    </a:ext>
                  </a:extLst>
                </p:cNvPr>
                <p:cNvPicPr/>
                <p:nvPr/>
              </p:nvPicPr>
              <p:blipFill>
                <a:blip r:embed="rId5"/>
                <a:stretch>
                  <a:fillRect/>
                </a:stretch>
              </p:blipFill>
              <p:spPr>
                <a:xfrm>
                  <a:off x="14276371" y="7659843"/>
                  <a:ext cx="2458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D0D5AD6-ED19-1697-9EF7-7B6946FE94B9}"/>
                    </a:ext>
                  </a:extLst>
                </p14:cNvPr>
                <p14:cNvContentPartPr/>
                <p14:nvPr/>
              </p14:nvContentPartPr>
              <p14:xfrm>
                <a:off x="14183851" y="8006523"/>
                <a:ext cx="360" cy="360"/>
              </p14:xfrm>
            </p:contentPart>
          </mc:Choice>
          <mc:Fallback xmlns="">
            <p:pic>
              <p:nvPicPr>
                <p:cNvPr id="7" name="Ink 6">
                  <a:extLst>
                    <a:ext uri="{FF2B5EF4-FFF2-40B4-BE49-F238E27FC236}">
                      <a16:creationId xmlns:a16="http://schemas.microsoft.com/office/drawing/2014/main" id="{3D0D5AD6-ED19-1697-9EF7-7B6946FE94B9}"/>
                    </a:ext>
                  </a:extLst>
                </p:cNvPr>
                <p:cNvPicPr/>
                <p:nvPr/>
              </p:nvPicPr>
              <p:blipFill>
                <a:blip r:embed="rId7"/>
                <a:stretch>
                  <a:fillRect/>
                </a:stretch>
              </p:blipFill>
              <p:spPr>
                <a:xfrm>
                  <a:off x="14121211" y="794352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289DCE0-A340-14F2-5BF2-7C812B09911E}"/>
                    </a:ext>
                  </a:extLst>
                </p14:cNvPr>
                <p14:cNvContentPartPr/>
                <p14:nvPr/>
              </p14:nvContentPartPr>
              <p14:xfrm>
                <a:off x="14094931" y="8084283"/>
                <a:ext cx="360" cy="360"/>
              </p14:xfrm>
            </p:contentPart>
          </mc:Choice>
          <mc:Fallback xmlns="">
            <p:pic>
              <p:nvPicPr>
                <p:cNvPr id="9" name="Ink 8">
                  <a:extLst>
                    <a:ext uri="{FF2B5EF4-FFF2-40B4-BE49-F238E27FC236}">
                      <a16:creationId xmlns:a16="http://schemas.microsoft.com/office/drawing/2014/main" id="{0289DCE0-A340-14F2-5BF2-7C812B09911E}"/>
                    </a:ext>
                  </a:extLst>
                </p:cNvPr>
                <p:cNvPicPr/>
                <p:nvPr/>
              </p:nvPicPr>
              <p:blipFill>
                <a:blip r:embed="rId7"/>
                <a:stretch>
                  <a:fillRect/>
                </a:stretch>
              </p:blipFill>
              <p:spPr>
                <a:xfrm>
                  <a:off x="14032291" y="802164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2BC8439-DB03-8A84-B649-A68CA589D567}"/>
                    </a:ext>
                  </a:extLst>
                </p14:cNvPr>
                <p14:cNvContentPartPr/>
                <p14:nvPr/>
              </p14:nvContentPartPr>
              <p14:xfrm>
                <a:off x="14262331" y="8073483"/>
                <a:ext cx="360" cy="360"/>
              </p14:xfrm>
            </p:contentPart>
          </mc:Choice>
          <mc:Fallback xmlns="">
            <p:pic>
              <p:nvPicPr>
                <p:cNvPr id="10" name="Ink 9">
                  <a:extLst>
                    <a:ext uri="{FF2B5EF4-FFF2-40B4-BE49-F238E27FC236}">
                      <a16:creationId xmlns:a16="http://schemas.microsoft.com/office/drawing/2014/main" id="{92BC8439-DB03-8A84-B649-A68CA589D567}"/>
                    </a:ext>
                  </a:extLst>
                </p:cNvPr>
                <p:cNvPicPr/>
                <p:nvPr/>
              </p:nvPicPr>
              <p:blipFill>
                <a:blip r:embed="rId7"/>
                <a:stretch>
                  <a:fillRect/>
                </a:stretch>
              </p:blipFill>
              <p:spPr>
                <a:xfrm>
                  <a:off x="14199691" y="801048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A4999677-357A-049B-6A72-CFEB9A342B2F}"/>
                    </a:ext>
                  </a:extLst>
                </p14:cNvPr>
                <p14:cNvContentPartPr/>
                <p14:nvPr/>
              </p14:nvContentPartPr>
              <p14:xfrm>
                <a:off x="14262331" y="8006523"/>
                <a:ext cx="111240" cy="135000"/>
              </p14:xfrm>
            </p:contentPart>
          </mc:Choice>
          <mc:Fallback xmlns="">
            <p:pic>
              <p:nvPicPr>
                <p:cNvPr id="12" name="Ink 11">
                  <a:extLst>
                    <a:ext uri="{FF2B5EF4-FFF2-40B4-BE49-F238E27FC236}">
                      <a16:creationId xmlns:a16="http://schemas.microsoft.com/office/drawing/2014/main" id="{A4999677-357A-049B-6A72-CFEB9A342B2F}"/>
                    </a:ext>
                  </a:extLst>
                </p:cNvPr>
                <p:cNvPicPr/>
                <p:nvPr/>
              </p:nvPicPr>
              <p:blipFill>
                <a:blip r:embed="rId11"/>
                <a:stretch>
                  <a:fillRect/>
                </a:stretch>
              </p:blipFill>
              <p:spPr>
                <a:xfrm>
                  <a:off x="14199691" y="7943523"/>
                  <a:ext cx="2368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B954B06A-BAA4-4661-7138-B878014AF45A}"/>
                    </a:ext>
                  </a:extLst>
                </p14:cNvPr>
                <p14:cNvContentPartPr/>
                <p14:nvPr/>
              </p14:nvContentPartPr>
              <p14:xfrm>
                <a:off x="14463211" y="8073483"/>
                <a:ext cx="360" cy="360"/>
              </p14:xfrm>
            </p:contentPart>
          </mc:Choice>
          <mc:Fallback xmlns="">
            <p:pic>
              <p:nvPicPr>
                <p:cNvPr id="15" name="Ink 14">
                  <a:extLst>
                    <a:ext uri="{FF2B5EF4-FFF2-40B4-BE49-F238E27FC236}">
                      <a16:creationId xmlns:a16="http://schemas.microsoft.com/office/drawing/2014/main" id="{B954B06A-BAA4-4661-7138-B878014AF45A}"/>
                    </a:ext>
                  </a:extLst>
                </p:cNvPr>
                <p:cNvPicPr/>
                <p:nvPr/>
              </p:nvPicPr>
              <p:blipFill>
                <a:blip r:embed="rId7"/>
                <a:stretch>
                  <a:fillRect/>
                </a:stretch>
              </p:blipFill>
              <p:spPr>
                <a:xfrm>
                  <a:off x="14400571" y="8010483"/>
                  <a:ext cx="126000" cy="126000"/>
                </a:xfrm>
                <a:prstGeom prst="rect">
                  <a:avLst/>
                </a:prstGeom>
              </p:spPr>
            </p:pic>
          </mc:Fallback>
        </mc:AlternateContent>
      </p:grpSp>
      <p:sp>
        <p:nvSpPr>
          <p:cNvPr id="4" name="TextBox 3">
            <a:extLst>
              <a:ext uri="{FF2B5EF4-FFF2-40B4-BE49-F238E27FC236}">
                <a16:creationId xmlns:a16="http://schemas.microsoft.com/office/drawing/2014/main" id="{0081F93E-2090-14CD-06CA-DEF103453265}"/>
              </a:ext>
            </a:extLst>
          </p:cNvPr>
          <p:cNvSpPr txBox="1"/>
          <p:nvPr/>
        </p:nvSpPr>
        <p:spPr>
          <a:xfrm>
            <a:off x="5645512" y="1022907"/>
            <a:ext cx="3339376" cy="923330"/>
          </a:xfrm>
          <a:prstGeom prst="rect">
            <a:avLst/>
          </a:prstGeom>
          <a:noFill/>
        </p:spPr>
        <p:txBody>
          <a:bodyPr wrap="none" rtlCol="0">
            <a:spAutoFit/>
          </a:bodyPr>
          <a:lstStyle/>
          <a:p>
            <a:r>
              <a:rPr lang="en-US" sz="5400" dirty="0">
                <a:solidFill>
                  <a:schemeClr val="bg1"/>
                </a:solidFill>
                <a:latin typeface="Times New Roman" panose="02020603050405020304" pitchFamily="18" charset="0"/>
                <a:cs typeface="Times New Roman" panose="02020603050405020304" pitchFamily="18" charset="0"/>
              </a:rPr>
              <a:t>Conclusion</a:t>
            </a:r>
          </a:p>
        </p:txBody>
      </p:sp>
      <p:sp>
        <p:nvSpPr>
          <p:cNvPr id="5" name="Rectangle 1">
            <a:extLst>
              <a:ext uri="{FF2B5EF4-FFF2-40B4-BE49-F238E27FC236}">
                <a16:creationId xmlns:a16="http://schemas.microsoft.com/office/drawing/2014/main" id="{868D790B-06DE-C896-4EEE-996EDCD8C68C}"/>
              </a:ext>
            </a:extLst>
          </p:cNvPr>
          <p:cNvSpPr>
            <a:spLocks noChangeArrowheads="1"/>
          </p:cNvSpPr>
          <p:nvPr/>
        </p:nvSpPr>
        <p:spPr bwMode="auto">
          <a:xfrm>
            <a:off x="2687444" y="2049505"/>
            <a:ext cx="9456233" cy="630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The IPL Win Prediction project successfully demonstrates the application of machine learning techniques in sports analytics. By leveraging historical match data, the model predicts the win probability of teams in real-time during an IPL match. Through rigorous feature engineering, selection, and model evaluation, the system integrates key factors like runs left, balls remaining, wickets in hand, and current and required run rates to deliver accurate and meaningful predictions. This project showcases the transformative potential of data-driven solutions in sports, enabling fans, analysts, and teams to gain deeper insights into match dynamics. Future improvements could involve incorporating advanced deep learning models and real-time streaming data for enhanced accuracy and adaptability.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513067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3191708"/>
            <a:ext cx="5486400"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                  Thank You!</a:t>
            </a:r>
            <a:endParaRPr lang="en-US" sz="4300" dirty="0"/>
          </a:p>
        </p:txBody>
      </p:sp>
      <p:sp>
        <p:nvSpPr>
          <p:cNvPr id="4" name="Text 1"/>
          <p:cNvSpPr/>
          <p:nvPr/>
        </p:nvSpPr>
        <p:spPr>
          <a:xfrm>
            <a:off x="6350437" y="4247793"/>
            <a:ext cx="7415927" cy="790099"/>
          </a:xfrm>
          <a:prstGeom prst="rect">
            <a:avLst/>
          </a:prstGeom>
          <a:noFill/>
          <a:ln/>
        </p:spPr>
        <p:txBody>
          <a:bodyPr wrap="square" lIns="0" tIns="0" rIns="0" bIns="0" rtlCol="0" anchor="t"/>
          <a:lstStyle/>
          <a:p>
            <a:pPr marL="0" indent="0" algn="ctr">
              <a:lnSpc>
                <a:spcPts val="3100"/>
              </a:lnSpc>
              <a:buNone/>
            </a:pPr>
            <a:r>
              <a:rPr lang="en-US" sz="1900" dirty="0">
                <a:solidFill>
                  <a:srgbClr val="E0E4E6"/>
                </a:solidFill>
                <a:latin typeface="Barlow" pitchFamily="34" charset="0"/>
                <a:ea typeface="Barlow" pitchFamily="34" charset="-122"/>
                <a:cs typeface="Barlow" pitchFamily="34" charset="-120"/>
              </a:rPr>
              <a:t>     We appreciate your time and interest in our IPL Win Prediction project.</a:t>
            </a:r>
            <a:endParaRPr lang="en-US" sz="190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AED5B9D-5313-0DA0-A120-C8951E6E69EE}"/>
                  </a:ext>
                </a:extLst>
              </p14:cNvPr>
              <p14:cNvContentPartPr/>
              <p14:nvPr/>
            </p14:nvContentPartPr>
            <p14:xfrm>
              <a:off x="12467371" y="7794123"/>
              <a:ext cx="1442160" cy="258480"/>
            </p14:xfrm>
          </p:contentPart>
        </mc:Choice>
        <mc:Fallback xmlns="">
          <p:pic>
            <p:nvPicPr>
              <p:cNvPr id="5" name="Ink 4">
                <a:extLst>
                  <a:ext uri="{FF2B5EF4-FFF2-40B4-BE49-F238E27FC236}">
                    <a16:creationId xmlns:a16="http://schemas.microsoft.com/office/drawing/2014/main" id="{CAED5B9D-5313-0DA0-A120-C8951E6E69EE}"/>
                  </a:ext>
                </a:extLst>
              </p:cNvPr>
              <p:cNvPicPr/>
              <p:nvPr/>
            </p:nvPicPr>
            <p:blipFill>
              <a:blip r:embed="rId5"/>
              <a:stretch>
                <a:fillRect/>
              </a:stretch>
            </p:blipFill>
            <p:spPr>
              <a:xfrm>
                <a:off x="12404731" y="7731123"/>
                <a:ext cx="156780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D1CAB20-C389-0D56-B539-E0B33C9EA4D2}"/>
                  </a:ext>
                </a:extLst>
              </p14:cNvPr>
              <p14:cNvContentPartPr/>
              <p14:nvPr/>
            </p14:nvContentPartPr>
            <p14:xfrm>
              <a:off x="13561411" y="7825083"/>
              <a:ext cx="932760" cy="277200"/>
            </p14:xfrm>
          </p:contentPart>
        </mc:Choice>
        <mc:Fallback xmlns="">
          <p:pic>
            <p:nvPicPr>
              <p:cNvPr id="6" name="Ink 5">
                <a:extLst>
                  <a:ext uri="{FF2B5EF4-FFF2-40B4-BE49-F238E27FC236}">
                    <a16:creationId xmlns:a16="http://schemas.microsoft.com/office/drawing/2014/main" id="{DD1CAB20-C389-0D56-B539-E0B33C9EA4D2}"/>
                  </a:ext>
                </a:extLst>
              </p:cNvPr>
              <p:cNvPicPr/>
              <p:nvPr/>
            </p:nvPicPr>
            <p:blipFill>
              <a:blip r:embed="rId7"/>
              <a:stretch>
                <a:fillRect/>
              </a:stretch>
            </p:blipFill>
            <p:spPr>
              <a:xfrm>
                <a:off x="13498771" y="7762443"/>
                <a:ext cx="1058400" cy="40284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2355" y="922615"/>
            <a:ext cx="4713803" cy="589121"/>
          </a:xfrm>
          <a:prstGeom prst="rect">
            <a:avLst/>
          </a:prstGeom>
          <a:noFill/>
          <a:ln/>
        </p:spPr>
        <p:txBody>
          <a:bodyPr wrap="none" lIns="0" tIns="0" rIns="0" bIns="0" rtlCol="0" anchor="t"/>
          <a:lstStyle/>
          <a:p>
            <a:pPr marL="0" indent="0">
              <a:lnSpc>
                <a:spcPts val="4600"/>
              </a:lnSpc>
              <a:buNone/>
            </a:pPr>
            <a:r>
              <a:rPr lang="en-US" sz="5400" b="1" dirty="0">
                <a:solidFill>
                  <a:srgbClr val="F0FCFF"/>
                </a:solidFill>
                <a:latin typeface="Spline Sans Bold" pitchFamily="34" charset="0"/>
                <a:ea typeface="Spline Sans Bold" pitchFamily="34" charset="-122"/>
                <a:cs typeface="Spline Sans Bold" pitchFamily="34" charset="-120"/>
              </a:rPr>
              <a:t>Contents</a:t>
            </a:r>
            <a:endParaRPr lang="en-US" sz="5400" dirty="0"/>
          </a:p>
        </p:txBody>
      </p:sp>
      <p:sp>
        <p:nvSpPr>
          <p:cNvPr id="3" name="Shape 1"/>
          <p:cNvSpPr/>
          <p:nvPr/>
        </p:nvSpPr>
        <p:spPr>
          <a:xfrm>
            <a:off x="742355" y="2174558"/>
            <a:ext cx="477203" cy="477202"/>
          </a:xfrm>
          <a:prstGeom prst="roundRect">
            <a:avLst>
              <a:gd name="adj" fmla="val 66677"/>
            </a:avLst>
          </a:prstGeom>
          <a:solidFill>
            <a:srgbClr val="0A081B"/>
          </a:solidFill>
          <a:ln w="22860">
            <a:solidFill>
              <a:srgbClr val="16FFBB"/>
            </a:solidFill>
            <a:prstDash val="solid"/>
          </a:ln>
        </p:spPr>
      </p:sp>
      <p:sp>
        <p:nvSpPr>
          <p:cNvPr id="4" name="Text 2"/>
          <p:cNvSpPr/>
          <p:nvPr/>
        </p:nvSpPr>
        <p:spPr>
          <a:xfrm>
            <a:off x="919758" y="2271713"/>
            <a:ext cx="122396" cy="282773"/>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1</a:t>
            </a:r>
            <a:endParaRPr lang="en-US" sz="2200" dirty="0"/>
          </a:p>
        </p:txBody>
      </p:sp>
      <p:sp>
        <p:nvSpPr>
          <p:cNvPr id="5" name="Text 3"/>
          <p:cNvSpPr/>
          <p:nvPr/>
        </p:nvSpPr>
        <p:spPr>
          <a:xfrm>
            <a:off x="1431608" y="2174558"/>
            <a:ext cx="3551277" cy="589359"/>
          </a:xfrm>
          <a:prstGeom prst="rect">
            <a:avLst/>
          </a:prstGeom>
          <a:noFill/>
          <a:ln/>
        </p:spPr>
        <p:txBody>
          <a:bodyPr wrap="square" lIns="0" tIns="0" rIns="0" bIns="0" rtlCol="0" anchor="t"/>
          <a:lstStyle/>
          <a:p>
            <a:pPr marL="0" indent="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Introduction to IPL and the Need for Prediction</a:t>
            </a:r>
            <a:endParaRPr lang="en-US" sz="1850" dirty="0"/>
          </a:p>
        </p:txBody>
      </p:sp>
      <p:sp>
        <p:nvSpPr>
          <p:cNvPr id="6" name="Text 4"/>
          <p:cNvSpPr/>
          <p:nvPr/>
        </p:nvSpPr>
        <p:spPr>
          <a:xfrm>
            <a:off x="1431608" y="2891076"/>
            <a:ext cx="3551277" cy="1018342"/>
          </a:xfrm>
          <a:prstGeom prst="rect">
            <a:avLst/>
          </a:prstGeom>
          <a:noFill/>
          <a:ln/>
        </p:spPr>
        <p:txBody>
          <a:bodyPr wrap="square" lIns="0" tIns="0" rIns="0" bIns="0" rtlCol="0" anchor="t"/>
          <a:lstStyle/>
          <a:p>
            <a:pPr marL="0" indent="0">
              <a:lnSpc>
                <a:spcPts val="2650"/>
              </a:lnSpc>
              <a:buNone/>
            </a:pPr>
            <a:r>
              <a:rPr lang="en-US" sz="1650" dirty="0">
                <a:solidFill>
                  <a:srgbClr val="E0E4E6"/>
                </a:solidFill>
                <a:latin typeface="Barlow" pitchFamily="34" charset="0"/>
                <a:ea typeface="Barlow" pitchFamily="34" charset="-122"/>
                <a:cs typeface="Barlow" pitchFamily="34" charset="-120"/>
              </a:rPr>
              <a:t>This section will provide a brief overview of the Project.</a:t>
            </a:r>
            <a:endParaRPr lang="en-US" sz="1650" dirty="0"/>
          </a:p>
        </p:txBody>
      </p:sp>
      <p:sp>
        <p:nvSpPr>
          <p:cNvPr id="7" name="Shape 5"/>
          <p:cNvSpPr/>
          <p:nvPr/>
        </p:nvSpPr>
        <p:spPr>
          <a:xfrm>
            <a:off x="5194935" y="2174558"/>
            <a:ext cx="477203" cy="477202"/>
          </a:xfrm>
          <a:prstGeom prst="roundRect">
            <a:avLst>
              <a:gd name="adj" fmla="val 66677"/>
            </a:avLst>
          </a:prstGeom>
          <a:solidFill>
            <a:srgbClr val="0A081B"/>
          </a:solidFill>
          <a:ln w="22860">
            <a:solidFill>
              <a:srgbClr val="29DDDA"/>
            </a:solidFill>
            <a:prstDash val="solid"/>
          </a:ln>
        </p:spPr>
      </p:sp>
      <p:sp>
        <p:nvSpPr>
          <p:cNvPr id="8" name="Text 6"/>
          <p:cNvSpPr/>
          <p:nvPr/>
        </p:nvSpPr>
        <p:spPr>
          <a:xfrm>
            <a:off x="5354836" y="2271713"/>
            <a:ext cx="157282" cy="282773"/>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2</a:t>
            </a:r>
            <a:endParaRPr lang="en-US" sz="2200" dirty="0"/>
          </a:p>
        </p:txBody>
      </p:sp>
      <p:sp>
        <p:nvSpPr>
          <p:cNvPr id="9" name="Text 7"/>
          <p:cNvSpPr/>
          <p:nvPr/>
        </p:nvSpPr>
        <p:spPr>
          <a:xfrm>
            <a:off x="5884188" y="2174558"/>
            <a:ext cx="3551277" cy="589359"/>
          </a:xfrm>
          <a:prstGeom prst="rect">
            <a:avLst/>
          </a:prstGeom>
          <a:noFill/>
          <a:ln/>
        </p:spPr>
        <p:txBody>
          <a:bodyPr wrap="square" lIns="0" tIns="0" rIns="0" bIns="0" rtlCol="0" anchor="t"/>
          <a:lstStyle/>
          <a:p>
            <a:pPr marL="0" indent="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Overview of the Machine Learning Approach</a:t>
            </a:r>
            <a:endParaRPr lang="en-US" sz="1850" dirty="0"/>
          </a:p>
        </p:txBody>
      </p:sp>
      <p:sp>
        <p:nvSpPr>
          <p:cNvPr id="10" name="Text 8"/>
          <p:cNvSpPr/>
          <p:nvPr/>
        </p:nvSpPr>
        <p:spPr>
          <a:xfrm>
            <a:off x="5884188" y="2891076"/>
            <a:ext cx="3551277" cy="1018342"/>
          </a:xfrm>
          <a:prstGeom prst="rect">
            <a:avLst/>
          </a:prstGeom>
          <a:noFill/>
          <a:ln/>
        </p:spPr>
        <p:txBody>
          <a:bodyPr wrap="square" lIns="0" tIns="0" rIns="0" bIns="0" rtlCol="0" anchor="t"/>
          <a:lstStyle/>
          <a:p>
            <a:pPr marL="0" indent="0">
              <a:lnSpc>
                <a:spcPts val="2650"/>
              </a:lnSpc>
              <a:buNone/>
            </a:pPr>
            <a:r>
              <a:rPr lang="en-US" sz="1650" dirty="0">
                <a:solidFill>
                  <a:srgbClr val="E0E4E6"/>
                </a:solidFill>
                <a:latin typeface="Barlow" pitchFamily="34" charset="0"/>
                <a:ea typeface="Barlow" pitchFamily="34" charset="-122"/>
                <a:cs typeface="Barlow" pitchFamily="34" charset="-120"/>
              </a:rPr>
              <a:t>This section will discuss the key aspects of the machine learning approach used here.</a:t>
            </a:r>
            <a:endParaRPr lang="en-US" sz="1650" dirty="0"/>
          </a:p>
        </p:txBody>
      </p:sp>
      <p:sp>
        <p:nvSpPr>
          <p:cNvPr id="11" name="Shape 9"/>
          <p:cNvSpPr/>
          <p:nvPr/>
        </p:nvSpPr>
        <p:spPr>
          <a:xfrm>
            <a:off x="9647515" y="2174558"/>
            <a:ext cx="477203" cy="477202"/>
          </a:xfrm>
          <a:prstGeom prst="roundRect">
            <a:avLst>
              <a:gd name="adj" fmla="val 66677"/>
            </a:avLst>
          </a:prstGeom>
          <a:solidFill>
            <a:srgbClr val="0A081B"/>
          </a:solidFill>
          <a:ln w="22860">
            <a:solidFill>
              <a:srgbClr val="37A7E7"/>
            </a:solidFill>
            <a:prstDash val="solid"/>
          </a:ln>
        </p:spPr>
      </p:sp>
      <p:sp>
        <p:nvSpPr>
          <p:cNvPr id="12" name="Text 10"/>
          <p:cNvSpPr/>
          <p:nvPr/>
        </p:nvSpPr>
        <p:spPr>
          <a:xfrm>
            <a:off x="9803249" y="2271713"/>
            <a:ext cx="165616" cy="282773"/>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3</a:t>
            </a:r>
            <a:endParaRPr lang="en-US" sz="2200" dirty="0"/>
          </a:p>
        </p:txBody>
      </p:sp>
      <p:sp>
        <p:nvSpPr>
          <p:cNvPr id="13" name="Text 11"/>
          <p:cNvSpPr/>
          <p:nvPr/>
        </p:nvSpPr>
        <p:spPr>
          <a:xfrm>
            <a:off x="10336768" y="2174558"/>
            <a:ext cx="3551277" cy="589359"/>
          </a:xfrm>
          <a:prstGeom prst="rect">
            <a:avLst/>
          </a:prstGeom>
          <a:noFill/>
          <a:ln/>
        </p:spPr>
        <p:txBody>
          <a:bodyPr wrap="square" lIns="0" tIns="0" rIns="0" bIns="0" rtlCol="0" anchor="t"/>
          <a:lstStyle/>
          <a:p>
            <a:pPr marL="0" indent="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Data Collection and Preprocessing</a:t>
            </a:r>
            <a:endParaRPr lang="en-US" sz="1850" dirty="0"/>
          </a:p>
        </p:txBody>
      </p:sp>
      <p:sp>
        <p:nvSpPr>
          <p:cNvPr id="14" name="Text 12"/>
          <p:cNvSpPr/>
          <p:nvPr/>
        </p:nvSpPr>
        <p:spPr>
          <a:xfrm>
            <a:off x="10336768" y="2891076"/>
            <a:ext cx="3551277" cy="1018342"/>
          </a:xfrm>
          <a:prstGeom prst="rect">
            <a:avLst/>
          </a:prstGeom>
          <a:noFill/>
          <a:ln/>
        </p:spPr>
        <p:txBody>
          <a:bodyPr wrap="square" lIns="0" tIns="0" rIns="0" bIns="0" rtlCol="0" anchor="t"/>
          <a:lstStyle/>
          <a:p>
            <a:pPr marL="0" indent="0">
              <a:lnSpc>
                <a:spcPts val="2650"/>
              </a:lnSpc>
              <a:buNone/>
            </a:pPr>
            <a:r>
              <a:rPr lang="en-US" sz="1650" dirty="0">
                <a:solidFill>
                  <a:srgbClr val="E0E4E6"/>
                </a:solidFill>
                <a:latin typeface="Barlow" pitchFamily="34" charset="0"/>
                <a:ea typeface="Barlow" pitchFamily="34" charset="-122"/>
                <a:cs typeface="Barlow" pitchFamily="34" charset="-120"/>
              </a:rPr>
              <a:t>This section will explain the process of gathering and preparing the data for use in the machine learning model.</a:t>
            </a:r>
            <a:endParaRPr lang="en-US" sz="1650" dirty="0"/>
          </a:p>
        </p:txBody>
      </p:sp>
      <p:sp>
        <p:nvSpPr>
          <p:cNvPr id="16" name="Text 14"/>
          <p:cNvSpPr/>
          <p:nvPr/>
        </p:nvSpPr>
        <p:spPr>
          <a:xfrm>
            <a:off x="815339" y="4451765"/>
            <a:ext cx="159782" cy="282773"/>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4</a:t>
            </a:r>
            <a:endParaRPr lang="en-US" sz="2200" dirty="0"/>
          </a:p>
        </p:txBody>
      </p:sp>
      <p:sp>
        <p:nvSpPr>
          <p:cNvPr id="17" name="Text 15"/>
          <p:cNvSpPr/>
          <p:nvPr/>
        </p:nvSpPr>
        <p:spPr>
          <a:xfrm>
            <a:off x="1431609" y="4360069"/>
            <a:ext cx="2862024" cy="589359"/>
          </a:xfrm>
          <a:prstGeom prst="rect">
            <a:avLst/>
          </a:prstGeom>
          <a:noFill/>
          <a:ln/>
        </p:spPr>
        <p:txBody>
          <a:bodyPr wrap="square" lIns="0" tIns="0" rIns="0" bIns="0" rtlCol="0" anchor="t"/>
          <a:lstStyle/>
          <a:p>
            <a:pPr marL="0" indent="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Feature Engineering and Selection</a:t>
            </a:r>
            <a:endParaRPr lang="en-US" sz="1850" dirty="0"/>
          </a:p>
        </p:txBody>
      </p:sp>
      <p:sp>
        <p:nvSpPr>
          <p:cNvPr id="18" name="Text 16"/>
          <p:cNvSpPr/>
          <p:nvPr/>
        </p:nvSpPr>
        <p:spPr>
          <a:xfrm>
            <a:off x="1431607" y="4906639"/>
            <a:ext cx="3551277" cy="1018342"/>
          </a:xfrm>
          <a:prstGeom prst="rect">
            <a:avLst/>
          </a:prstGeom>
          <a:noFill/>
          <a:ln/>
        </p:spPr>
        <p:txBody>
          <a:bodyPr wrap="square" lIns="0" tIns="0" rIns="0" bIns="0" rtlCol="0" anchor="t"/>
          <a:lstStyle/>
          <a:p>
            <a:pPr marL="0" indent="0">
              <a:lnSpc>
                <a:spcPts val="2650"/>
              </a:lnSpc>
              <a:buNone/>
            </a:pPr>
            <a:r>
              <a:rPr lang="en-US" sz="1650" dirty="0">
                <a:solidFill>
                  <a:srgbClr val="E0E4E6"/>
                </a:solidFill>
                <a:latin typeface="Barlow" pitchFamily="34" charset="0"/>
                <a:ea typeface="Barlow" pitchFamily="34" charset="-122"/>
                <a:cs typeface="Barlow" pitchFamily="34" charset="-120"/>
              </a:rPr>
              <a:t>This section will discuss the process of creating and selecting relevant features for the model.</a:t>
            </a:r>
            <a:endParaRPr lang="en-US" sz="1650" dirty="0"/>
          </a:p>
        </p:txBody>
      </p:sp>
      <p:sp>
        <p:nvSpPr>
          <p:cNvPr id="19" name="Shape 17"/>
          <p:cNvSpPr/>
          <p:nvPr/>
        </p:nvSpPr>
        <p:spPr>
          <a:xfrm>
            <a:off x="5194935" y="4360069"/>
            <a:ext cx="477203" cy="477202"/>
          </a:xfrm>
          <a:prstGeom prst="roundRect">
            <a:avLst>
              <a:gd name="adj" fmla="val 66677"/>
            </a:avLst>
          </a:prstGeom>
          <a:solidFill>
            <a:srgbClr val="0A081B"/>
          </a:solidFill>
          <a:ln w="22860">
            <a:solidFill>
              <a:srgbClr val="16FFBB"/>
            </a:solidFill>
            <a:prstDash val="solid"/>
          </a:ln>
        </p:spPr>
      </p:sp>
      <p:sp>
        <p:nvSpPr>
          <p:cNvPr id="20" name="Text 18"/>
          <p:cNvSpPr/>
          <p:nvPr/>
        </p:nvSpPr>
        <p:spPr>
          <a:xfrm>
            <a:off x="5353764" y="4457224"/>
            <a:ext cx="159425" cy="282773"/>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5</a:t>
            </a:r>
            <a:endParaRPr lang="en-US" sz="2200" dirty="0"/>
          </a:p>
        </p:txBody>
      </p:sp>
      <p:sp>
        <p:nvSpPr>
          <p:cNvPr id="21" name="Text 19"/>
          <p:cNvSpPr/>
          <p:nvPr/>
        </p:nvSpPr>
        <p:spPr>
          <a:xfrm>
            <a:off x="5884189" y="4360069"/>
            <a:ext cx="3074076" cy="589359"/>
          </a:xfrm>
          <a:prstGeom prst="rect">
            <a:avLst/>
          </a:prstGeom>
          <a:noFill/>
          <a:ln/>
        </p:spPr>
        <p:txBody>
          <a:bodyPr wrap="square" lIns="0" tIns="0" rIns="0" bIns="0" rtlCol="0" anchor="t"/>
          <a:lstStyle/>
          <a:p>
            <a:pPr marL="0" indent="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Model Development and Training</a:t>
            </a:r>
            <a:endParaRPr lang="en-US" sz="1850" dirty="0"/>
          </a:p>
        </p:txBody>
      </p:sp>
      <p:sp>
        <p:nvSpPr>
          <p:cNvPr id="22" name="Text 20"/>
          <p:cNvSpPr/>
          <p:nvPr/>
        </p:nvSpPr>
        <p:spPr>
          <a:xfrm>
            <a:off x="5884189" y="4884003"/>
            <a:ext cx="3551277" cy="1018342"/>
          </a:xfrm>
          <a:prstGeom prst="rect">
            <a:avLst/>
          </a:prstGeom>
          <a:noFill/>
          <a:ln/>
        </p:spPr>
        <p:txBody>
          <a:bodyPr wrap="square" lIns="0" tIns="0" rIns="0" bIns="0" rtlCol="0" anchor="t"/>
          <a:lstStyle/>
          <a:p>
            <a:pPr marL="0" indent="0">
              <a:lnSpc>
                <a:spcPts val="2650"/>
              </a:lnSpc>
              <a:buNone/>
            </a:pPr>
            <a:r>
              <a:rPr lang="en-US" sz="1650" dirty="0">
                <a:solidFill>
                  <a:srgbClr val="E0E4E6"/>
                </a:solidFill>
                <a:latin typeface="Barlow" pitchFamily="34" charset="0"/>
                <a:ea typeface="Barlow" pitchFamily="34" charset="-122"/>
                <a:cs typeface="Barlow" pitchFamily="34" charset="-120"/>
              </a:rPr>
              <a:t>This section will cover the training process for the selected machine learning model.</a:t>
            </a:r>
            <a:endParaRPr lang="en-US" sz="1650" dirty="0"/>
          </a:p>
        </p:txBody>
      </p:sp>
      <p:sp>
        <p:nvSpPr>
          <p:cNvPr id="23" name="Shape 21"/>
          <p:cNvSpPr/>
          <p:nvPr/>
        </p:nvSpPr>
        <p:spPr>
          <a:xfrm>
            <a:off x="9647515" y="4360069"/>
            <a:ext cx="477203" cy="477202"/>
          </a:xfrm>
          <a:prstGeom prst="roundRect">
            <a:avLst>
              <a:gd name="adj" fmla="val 66677"/>
            </a:avLst>
          </a:prstGeom>
          <a:solidFill>
            <a:srgbClr val="0A081B"/>
          </a:solidFill>
          <a:ln w="22860">
            <a:solidFill>
              <a:srgbClr val="29DDDA"/>
            </a:solidFill>
            <a:prstDash val="solid"/>
          </a:ln>
        </p:spPr>
      </p:sp>
      <p:sp>
        <p:nvSpPr>
          <p:cNvPr id="24" name="Text 22"/>
          <p:cNvSpPr/>
          <p:nvPr/>
        </p:nvSpPr>
        <p:spPr>
          <a:xfrm>
            <a:off x="9804321" y="4457224"/>
            <a:ext cx="163473" cy="282773"/>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6</a:t>
            </a:r>
            <a:endParaRPr lang="en-US" sz="2200" dirty="0"/>
          </a:p>
        </p:txBody>
      </p:sp>
      <p:sp>
        <p:nvSpPr>
          <p:cNvPr id="25" name="Text 23"/>
          <p:cNvSpPr/>
          <p:nvPr/>
        </p:nvSpPr>
        <p:spPr>
          <a:xfrm>
            <a:off x="10336769" y="4360069"/>
            <a:ext cx="3275060" cy="589359"/>
          </a:xfrm>
          <a:prstGeom prst="rect">
            <a:avLst/>
          </a:prstGeom>
          <a:noFill/>
          <a:ln/>
        </p:spPr>
        <p:txBody>
          <a:bodyPr wrap="square" lIns="0" tIns="0" rIns="0" bIns="0" rtlCol="0" anchor="t"/>
          <a:lstStyle/>
          <a:p>
            <a:pPr marL="0" indent="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Model Evaluation and Refinement</a:t>
            </a:r>
            <a:endParaRPr lang="en-US" sz="1850" dirty="0"/>
          </a:p>
        </p:txBody>
      </p:sp>
      <p:sp>
        <p:nvSpPr>
          <p:cNvPr id="26" name="Text 24"/>
          <p:cNvSpPr/>
          <p:nvPr/>
        </p:nvSpPr>
        <p:spPr>
          <a:xfrm>
            <a:off x="10330519" y="4905239"/>
            <a:ext cx="3551277" cy="1018342"/>
          </a:xfrm>
          <a:prstGeom prst="rect">
            <a:avLst/>
          </a:prstGeom>
          <a:noFill/>
          <a:ln/>
        </p:spPr>
        <p:txBody>
          <a:bodyPr wrap="square" lIns="0" tIns="0" rIns="0" bIns="0" rtlCol="0" anchor="t"/>
          <a:lstStyle/>
          <a:p>
            <a:pPr marL="0" indent="0">
              <a:lnSpc>
                <a:spcPts val="2650"/>
              </a:lnSpc>
              <a:buNone/>
            </a:pPr>
            <a:r>
              <a:rPr lang="en-US" sz="1650" dirty="0">
                <a:solidFill>
                  <a:srgbClr val="E0E4E6"/>
                </a:solidFill>
                <a:latin typeface="Barlow" pitchFamily="34" charset="0"/>
                <a:ea typeface="Barlow" pitchFamily="34" charset="-122"/>
                <a:cs typeface="Barlow" pitchFamily="34" charset="-120"/>
              </a:rPr>
              <a:t>This section will explain how the model's performance is evaluated and how it is refined to improve accuracy.</a:t>
            </a:r>
            <a:endParaRPr lang="en-US" sz="1650" dirty="0"/>
          </a:p>
        </p:txBody>
      </p:sp>
      <p:sp>
        <p:nvSpPr>
          <p:cNvPr id="27" name="Shape 25"/>
          <p:cNvSpPr/>
          <p:nvPr/>
        </p:nvSpPr>
        <p:spPr>
          <a:xfrm>
            <a:off x="742355" y="6545580"/>
            <a:ext cx="477203" cy="477202"/>
          </a:xfrm>
          <a:prstGeom prst="roundRect">
            <a:avLst>
              <a:gd name="adj" fmla="val 66677"/>
            </a:avLst>
          </a:prstGeom>
          <a:solidFill>
            <a:srgbClr val="0A081B"/>
          </a:solidFill>
          <a:ln w="22860">
            <a:solidFill>
              <a:srgbClr val="37A7E7"/>
            </a:solidFill>
            <a:prstDash val="solid"/>
          </a:ln>
        </p:spPr>
      </p:sp>
      <p:sp>
        <p:nvSpPr>
          <p:cNvPr id="28" name="Text 26"/>
          <p:cNvSpPr/>
          <p:nvPr/>
        </p:nvSpPr>
        <p:spPr>
          <a:xfrm>
            <a:off x="904875" y="6642735"/>
            <a:ext cx="152162" cy="282773"/>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7</a:t>
            </a:r>
            <a:endParaRPr lang="en-US" sz="2200" dirty="0"/>
          </a:p>
        </p:txBody>
      </p:sp>
      <p:sp>
        <p:nvSpPr>
          <p:cNvPr id="29" name="Text 27"/>
          <p:cNvSpPr/>
          <p:nvPr/>
        </p:nvSpPr>
        <p:spPr>
          <a:xfrm>
            <a:off x="1431608" y="6545580"/>
            <a:ext cx="2545556" cy="294680"/>
          </a:xfrm>
          <a:prstGeom prst="rect">
            <a:avLst/>
          </a:prstGeom>
          <a:noFill/>
          <a:ln/>
        </p:spPr>
        <p:txBody>
          <a:bodyPr wrap="none" lIns="0" tIns="0" rIns="0" bIns="0" rtlCol="0" anchor="t"/>
          <a:lstStyle/>
          <a:p>
            <a:pPr marL="0" indent="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Results and Discussion</a:t>
            </a:r>
            <a:endParaRPr lang="en-US" sz="1850" dirty="0"/>
          </a:p>
        </p:txBody>
      </p:sp>
      <p:sp>
        <p:nvSpPr>
          <p:cNvPr id="30" name="Text 28"/>
          <p:cNvSpPr/>
          <p:nvPr/>
        </p:nvSpPr>
        <p:spPr>
          <a:xfrm>
            <a:off x="1431608" y="6967418"/>
            <a:ext cx="4452580" cy="961549"/>
          </a:xfrm>
          <a:prstGeom prst="rect">
            <a:avLst/>
          </a:prstGeom>
          <a:noFill/>
          <a:ln/>
        </p:spPr>
        <p:txBody>
          <a:bodyPr wrap="none" lIns="0" tIns="0" rIns="0" bIns="0" rtlCol="0" anchor="t"/>
          <a:lstStyle/>
          <a:p>
            <a:pPr marL="0" indent="0">
              <a:lnSpc>
                <a:spcPts val="2650"/>
              </a:lnSpc>
              <a:buNone/>
            </a:pPr>
            <a:r>
              <a:rPr lang="en-US" sz="1650" dirty="0">
                <a:solidFill>
                  <a:srgbClr val="E0E4E6"/>
                </a:solidFill>
                <a:latin typeface="Barlow" pitchFamily="34" charset="0"/>
                <a:ea typeface="Barlow" pitchFamily="34" charset="-122"/>
                <a:cs typeface="Barlow" pitchFamily="34" charset="-120"/>
              </a:rPr>
              <a:t>This section will present the results of the model’s</a:t>
            </a:r>
          </a:p>
          <a:p>
            <a:pPr marL="0" indent="0">
              <a:lnSpc>
                <a:spcPts val="2650"/>
              </a:lnSpc>
              <a:buNone/>
            </a:pPr>
            <a:r>
              <a:rPr lang="en-US" sz="1650" dirty="0">
                <a:solidFill>
                  <a:srgbClr val="E0E4E6"/>
                </a:solidFill>
                <a:latin typeface="Barlow" pitchFamily="34" charset="0"/>
                <a:ea typeface="Barlow" pitchFamily="34" charset="-122"/>
                <a:cs typeface="Barlow" pitchFamily="34" charset="-120"/>
              </a:rPr>
              <a:t> predictions and discuss their significance.</a:t>
            </a:r>
            <a:endParaRPr lang="en-US" sz="1650" dirty="0"/>
          </a:p>
        </p:txBody>
      </p:sp>
      <mc:AlternateContent xmlns:mc="http://schemas.openxmlformats.org/markup-compatibility/2006" xmlns:p14="http://schemas.microsoft.com/office/powerpoint/2010/main">
        <mc:Choice Requires="p14">
          <p:contentPart p14:bwMode="auto" r:id="rId3">
            <p14:nvContentPartPr>
              <p14:cNvPr id="34" name="Ink 33">
                <a:extLst>
                  <a:ext uri="{FF2B5EF4-FFF2-40B4-BE49-F238E27FC236}">
                    <a16:creationId xmlns:a16="http://schemas.microsoft.com/office/drawing/2014/main" id="{2A0612A7-1A76-8A66-FC20-3E962701BA5B}"/>
                  </a:ext>
                </a:extLst>
              </p14:cNvPr>
              <p14:cNvContentPartPr/>
              <p14:nvPr/>
            </p14:nvContentPartPr>
            <p14:xfrm>
              <a:off x="12888456" y="7997280"/>
              <a:ext cx="1516680" cy="98640"/>
            </p14:xfrm>
          </p:contentPart>
        </mc:Choice>
        <mc:Fallback xmlns="">
          <p:pic>
            <p:nvPicPr>
              <p:cNvPr id="34" name="Ink 33">
                <a:extLst>
                  <a:ext uri="{FF2B5EF4-FFF2-40B4-BE49-F238E27FC236}">
                    <a16:creationId xmlns:a16="http://schemas.microsoft.com/office/drawing/2014/main" id="{2A0612A7-1A76-8A66-FC20-3E962701BA5B}"/>
                  </a:ext>
                </a:extLst>
              </p:cNvPr>
              <p:cNvPicPr/>
              <p:nvPr/>
            </p:nvPicPr>
            <p:blipFill>
              <a:blip r:embed="rId4"/>
              <a:stretch>
                <a:fillRect/>
              </a:stretch>
            </p:blipFill>
            <p:spPr>
              <a:xfrm>
                <a:off x="12825456" y="7934280"/>
                <a:ext cx="16423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121CAB60-0D58-3CF3-7974-DE5BB8ED68D1}"/>
                  </a:ext>
                </a:extLst>
              </p14:cNvPr>
              <p14:cNvContentPartPr/>
              <p14:nvPr/>
            </p14:nvContentPartPr>
            <p14:xfrm>
              <a:off x="12866496" y="7745280"/>
              <a:ext cx="1593720" cy="356400"/>
            </p14:xfrm>
          </p:contentPart>
        </mc:Choice>
        <mc:Fallback xmlns="">
          <p:pic>
            <p:nvPicPr>
              <p:cNvPr id="35" name="Ink 34">
                <a:extLst>
                  <a:ext uri="{FF2B5EF4-FFF2-40B4-BE49-F238E27FC236}">
                    <a16:creationId xmlns:a16="http://schemas.microsoft.com/office/drawing/2014/main" id="{121CAB60-0D58-3CF3-7974-DE5BB8ED68D1}"/>
                  </a:ext>
                </a:extLst>
              </p:cNvPr>
              <p:cNvPicPr/>
              <p:nvPr/>
            </p:nvPicPr>
            <p:blipFill>
              <a:blip r:embed="rId6"/>
              <a:stretch>
                <a:fillRect/>
              </a:stretch>
            </p:blipFill>
            <p:spPr>
              <a:xfrm>
                <a:off x="12803856" y="7682640"/>
                <a:ext cx="1719360" cy="482040"/>
              </a:xfrm>
              <a:prstGeom prst="rect">
                <a:avLst/>
              </a:prstGeom>
            </p:spPr>
          </p:pic>
        </mc:Fallback>
      </mc:AlternateContent>
      <p:sp>
        <p:nvSpPr>
          <p:cNvPr id="31" name="Shape 25">
            <a:extLst>
              <a:ext uri="{FF2B5EF4-FFF2-40B4-BE49-F238E27FC236}">
                <a16:creationId xmlns:a16="http://schemas.microsoft.com/office/drawing/2014/main" id="{B17E9A69-B897-8C7F-8459-3C2E1BAE4979}"/>
              </a:ext>
            </a:extLst>
          </p:cNvPr>
          <p:cNvSpPr/>
          <p:nvPr/>
        </p:nvSpPr>
        <p:spPr>
          <a:xfrm>
            <a:off x="8036335" y="6601659"/>
            <a:ext cx="477203" cy="477202"/>
          </a:xfrm>
          <a:prstGeom prst="roundRect">
            <a:avLst>
              <a:gd name="adj" fmla="val 66677"/>
            </a:avLst>
          </a:prstGeom>
          <a:solidFill>
            <a:srgbClr val="0A081B"/>
          </a:solidFill>
          <a:ln w="22860">
            <a:solidFill>
              <a:srgbClr val="37A7E7"/>
            </a:solidFill>
            <a:prstDash val="solid"/>
          </a:ln>
        </p:spPr>
      </p:sp>
      <p:sp>
        <p:nvSpPr>
          <p:cNvPr id="32" name="Text 26">
            <a:extLst>
              <a:ext uri="{FF2B5EF4-FFF2-40B4-BE49-F238E27FC236}">
                <a16:creationId xmlns:a16="http://schemas.microsoft.com/office/drawing/2014/main" id="{29F7E6E8-D0DD-C1CB-EB81-6381BF0D967F}"/>
              </a:ext>
            </a:extLst>
          </p:cNvPr>
          <p:cNvSpPr/>
          <p:nvPr/>
        </p:nvSpPr>
        <p:spPr>
          <a:xfrm>
            <a:off x="8198855" y="6692920"/>
            <a:ext cx="152162" cy="282773"/>
          </a:xfrm>
          <a:prstGeom prst="rect">
            <a:avLst/>
          </a:prstGeom>
          <a:noFill/>
          <a:ln/>
        </p:spPr>
        <p:txBody>
          <a:bodyPr wrap="none" lIns="0" tIns="0" rIns="0" bIns="0" rtlCol="0" anchor="t"/>
          <a:lstStyle/>
          <a:p>
            <a:pPr marL="0" indent="0" algn="ctr">
              <a:lnSpc>
                <a:spcPts val="2200"/>
              </a:lnSpc>
              <a:buNone/>
            </a:pPr>
            <a:r>
              <a:rPr lang="en-US" sz="2200" b="1" dirty="0">
                <a:solidFill>
                  <a:srgbClr val="E0E4E6"/>
                </a:solidFill>
                <a:latin typeface="Spline Sans Bold" pitchFamily="34" charset="0"/>
                <a:ea typeface="Spline Sans Bold" pitchFamily="34" charset="-122"/>
                <a:cs typeface="Spline Sans Bold" pitchFamily="34" charset="-120"/>
              </a:rPr>
              <a:t>8</a:t>
            </a:r>
            <a:endParaRPr lang="en-US" sz="2200" dirty="0"/>
          </a:p>
        </p:txBody>
      </p:sp>
      <p:sp>
        <p:nvSpPr>
          <p:cNvPr id="33" name="Text 27">
            <a:extLst>
              <a:ext uri="{FF2B5EF4-FFF2-40B4-BE49-F238E27FC236}">
                <a16:creationId xmlns:a16="http://schemas.microsoft.com/office/drawing/2014/main" id="{094C509E-C354-4776-66B1-29C059ECB3A3}"/>
              </a:ext>
            </a:extLst>
          </p:cNvPr>
          <p:cNvSpPr/>
          <p:nvPr/>
        </p:nvSpPr>
        <p:spPr>
          <a:xfrm>
            <a:off x="8696087" y="6618698"/>
            <a:ext cx="2545556" cy="294680"/>
          </a:xfrm>
          <a:prstGeom prst="rect">
            <a:avLst/>
          </a:prstGeom>
          <a:noFill/>
          <a:ln/>
        </p:spPr>
        <p:txBody>
          <a:bodyPr wrap="none" lIns="0" tIns="0" rIns="0" bIns="0" rtlCol="0" anchor="t"/>
          <a:lstStyle/>
          <a:p>
            <a:pPr marL="0" indent="0">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Conclusion</a:t>
            </a:r>
            <a:endParaRPr lang="en-US" sz="1850" dirty="0"/>
          </a:p>
        </p:txBody>
      </p:sp>
      <p:sp>
        <p:nvSpPr>
          <p:cNvPr id="37" name="TextBox 36">
            <a:extLst>
              <a:ext uri="{FF2B5EF4-FFF2-40B4-BE49-F238E27FC236}">
                <a16:creationId xmlns:a16="http://schemas.microsoft.com/office/drawing/2014/main" id="{2FCBF37E-9B06-8B88-C935-D626DC0BBAB2}"/>
              </a:ext>
            </a:extLst>
          </p:cNvPr>
          <p:cNvSpPr txBox="1"/>
          <p:nvPr/>
        </p:nvSpPr>
        <p:spPr>
          <a:xfrm>
            <a:off x="8513538" y="7029098"/>
            <a:ext cx="7315200" cy="369332"/>
          </a:xfrm>
          <a:prstGeom prst="rect">
            <a:avLst/>
          </a:prstGeom>
          <a:noFill/>
        </p:spPr>
        <p:txBody>
          <a:bodyPr wrap="square">
            <a:spAutoFit/>
          </a:bodyPr>
          <a:lstStyle/>
          <a:p>
            <a:r>
              <a:rPr lang="en-US" sz="1800" dirty="0">
                <a:solidFill>
                  <a:srgbClr val="E0E4E6"/>
                </a:solidFill>
                <a:latin typeface="Barlow" pitchFamily="34" charset="0"/>
                <a:ea typeface="Barlow" pitchFamily="34" charset="-122"/>
                <a:cs typeface="Barlow" pitchFamily="34" charset="-120"/>
              </a:rPr>
              <a:t>This section will present  conclusion that we will get.</a:t>
            </a:r>
            <a:endParaRPr lang="en-US" dirty="0"/>
          </a:p>
        </p:txBody>
      </p:sp>
      <p:sp>
        <p:nvSpPr>
          <p:cNvPr id="36" name="Shape 5">
            <a:extLst>
              <a:ext uri="{FF2B5EF4-FFF2-40B4-BE49-F238E27FC236}">
                <a16:creationId xmlns:a16="http://schemas.microsoft.com/office/drawing/2014/main" id="{F114AFD1-D40D-7793-2ECF-1809A66ABA05}"/>
              </a:ext>
            </a:extLst>
          </p:cNvPr>
          <p:cNvSpPr/>
          <p:nvPr/>
        </p:nvSpPr>
        <p:spPr>
          <a:xfrm>
            <a:off x="742354" y="4354550"/>
            <a:ext cx="477203" cy="477202"/>
          </a:xfrm>
          <a:prstGeom prst="roundRect">
            <a:avLst>
              <a:gd name="adj" fmla="val 66677"/>
            </a:avLst>
          </a:prstGeom>
          <a:solidFill>
            <a:srgbClr val="0A081B"/>
          </a:solidFill>
          <a:ln w="22860">
            <a:solidFill>
              <a:srgbClr val="29DDDA"/>
            </a:solidFill>
            <a:prstDash val="solid"/>
          </a:ln>
        </p:spPr>
        <p:txBody>
          <a:bodyPr/>
          <a:lstStyle/>
          <a:p>
            <a:r>
              <a:rPr lang="en-US" sz="2000" b="1" dirty="0">
                <a:solidFill>
                  <a:schemeClr val="bg1"/>
                </a:solidFill>
              </a:rPr>
              <a:t>4</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268611"/>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Introduction to IPL and the Need for Prediction</a:t>
            </a:r>
            <a:endParaRPr lang="en-US" sz="4300" dirty="0"/>
          </a:p>
        </p:txBody>
      </p:sp>
      <p:sp>
        <p:nvSpPr>
          <p:cNvPr id="4" name="Text 1"/>
          <p:cNvSpPr/>
          <p:nvPr/>
        </p:nvSpPr>
        <p:spPr>
          <a:xfrm>
            <a:off x="6350437" y="3010495"/>
            <a:ext cx="7415927" cy="3950494"/>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Indian Premier League (IPL) is a professional Twenty20 cricket league in India. It is a highly competitive tournament featuring Ten teams from across India. The IPL is a significant event for both cricket fans and the Indian economy. It draws millions of viewers globally, and the tournament has a major economic impact on India. Predicting the outcomes of IPL matches is of great interest to fans, broadcasters, and even team owners. Accurate predictions can help fans plan their viewing schedules, broadcasters optimize their coverage, and team owners make informed decisions regarding player acquisitions and team strategies.</a:t>
            </a:r>
            <a:endParaRPr lang="en-US" sz="1900"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A92903B-F579-262F-FB4C-01E00C73C15D}"/>
                  </a:ext>
                </a:extLst>
              </p14:cNvPr>
              <p14:cNvContentPartPr/>
              <p14:nvPr/>
            </p14:nvContentPartPr>
            <p14:xfrm>
              <a:off x="12899976" y="7764720"/>
              <a:ext cx="1584000" cy="337320"/>
            </p14:xfrm>
          </p:contentPart>
        </mc:Choice>
        <mc:Fallback xmlns="">
          <p:pic>
            <p:nvPicPr>
              <p:cNvPr id="6" name="Ink 5">
                <a:extLst>
                  <a:ext uri="{FF2B5EF4-FFF2-40B4-BE49-F238E27FC236}">
                    <a16:creationId xmlns:a16="http://schemas.microsoft.com/office/drawing/2014/main" id="{4A92903B-F579-262F-FB4C-01E00C73C15D}"/>
                  </a:ext>
                </a:extLst>
              </p:cNvPr>
              <p:cNvPicPr/>
              <p:nvPr/>
            </p:nvPicPr>
            <p:blipFill>
              <a:blip r:embed="rId5"/>
              <a:stretch>
                <a:fillRect/>
              </a:stretch>
            </p:blipFill>
            <p:spPr>
              <a:xfrm>
                <a:off x="12837336" y="7701720"/>
                <a:ext cx="1709640" cy="462960"/>
              </a:xfrm>
              <a:prstGeom prst="rect">
                <a:avLst/>
              </a:prstGeom>
            </p:spPr>
          </p:pic>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43032" y="855821"/>
            <a:ext cx="5850493" cy="351592"/>
          </a:xfrm>
          <a:prstGeom prst="rect">
            <a:avLst/>
          </a:prstGeom>
          <a:noFill/>
          <a:ln/>
        </p:spPr>
        <p:txBody>
          <a:bodyPr wrap="none" lIns="0" tIns="0" rIns="0" bIns="0" rtlCol="0" anchor="t"/>
          <a:lstStyle/>
          <a:p>
            <a:pPr marL="0" indent="0">
              <a:lnSpc>
                <a:spcPts val="2750"/>
              </a:lnSpc>
              <a:buNone/>
            </a:pPr>
            <a:r>
              <a:rPr lang="en-US" sz="4000" b="1" dirty="0">
                <a:solidFill>
                  <a:srgbClr val="F0FCFF"/>
                </a:solidFill>
                <a:latin typeface="Spline Sans Bold" pitchFamily="34" charset="0"/>
                <a:ea typeface="Spline Sans Bold" pitchFamily="34" charset="-122"/>
                <a:cs typeface="Spline Sans Bold" pitchFamily="34" charset="-120"/>
              </a:rPr>
              <a:t>Overview of the Machine Learning Approach</a:t>
            </a:r>
            <a:endParaRPr lang="en-US" sz="4000" dirty="0"/>
          </a:p>
        </p:txBody>
      </p:sp>
      <p:sp>
        <p:nvSpPr>
          <p:cNvPr id="3" name="Shape 1"/>
          <p:cNvSpPr/>
          <p:nvPr/>
        </p:nvSpPr>
        <p:spPr>
          <a:xfrm>
            <a:off x="625316" y="1460540"/>
            <a:ext cx="15240" cy="5913239"/>
          </a:xfrm>
          <a:prstGeom prst="roundRect">
            <a:avLst>
              <a:gd name="adj" fmla="val 1246152"/>
            </a:avLst>
          </a:prstGeom>
          <a:solidFill>
            <a:srgbClr val="FFFFFF">
              <a:alpha val="24000"/>
            </a:srgbClr>
          </a:solidFill>
          <a:ln/>
        </p:spPr>
      </p:sp>
      <p:sp>
        <p:nvSpPr>
          <p:cNvPr id="4" name="Shape 2"/>
          <p:cNvSpPr/>
          <p:nvPr/>
        </p:nvSpPr>
        <p:spPr>
          <a:xfrm>
            <a:off x="760095" y="1737717"/>
            <a:ext cx="443032" cy="15240"/>
          </a:xfrm>
          <a:prstGeom prst="roundRect">
            <a:avLst>
              <a:gd name="adj" fmla="val 1246152"/>
            </a:avLst>
          </a:prstGeom>
          <a:solidFill>
            <a:srgbClr val="16FFBB"/>
          </a:solidFill>
          <a:ln/>
        </p:spPr>
      </p:sp>
      <p:sp>
        <p:nvSpPr>
          <p:cNvPr id="5" name="Shape 3"/>
          <p:cNvSpPr/>
          <p:nvPr/>
        </p:nvSpPr>
        <p:spPr>
          <a:xfrm>
            <a:off x="490538" y="1602938"/>
            <a:ext cx="284798" cy="284798"/>
          </a:xfrm>
          <a:prstGeom prst="roundRect">
            <a:avLst>
              <a:gd name="adj" fmla="val 66684"/>
            </a:avLst>
          </a:prstGeom>
          <a:solidFill>
            <a:srgbClr val="0A081B"/>
          </a:solidFill>
          <a:ln w="15240">
            <a:solidFill>
              <a:srgbClr val="16FFBB"/>
            </a:solidFill>
            <a:prstDash val="solid"/>
          </a:ln>
        </p:spPr>
      </p:sp>
      <p:sp>
        <p:nvSpPr>
          <p:cNvPr id="6" name="Text 4"/>
          <p:cNvSpPr/>
          <p:nvPr/>
        </p:nvSpPr>
        <p:spPr>
          <a:xfrm>
            <a:off x="596384" y="1660922"/>
            <a:ext cx="72985" cy="168831"/>
          </a:xfrm>
          <a:prstGeom prst="rect">
            <a:avLst/>
          </a:prstGeom>
          <a:noFill/>
          <a:ln/>
        </p:spPr>
        <p:txBody>
          <a:bodyPr wrap="none" lIns="0" tIns="0" rIns="0" bIns="0" rtlCol="0" anchor="t"/>
          <a:lstStyle/>
          <a:p>
            <a:pPr marL="0" indent="0" algn="ctr">
              <a:lnSpc>
                <a:spcPts val="1300"/>
              </a:lnSpc>
              <a:buNone/>
            </a:pPr>
            <a:r>
              <a:rPr lang="en-US" sz="1300" b="1" dirty="0">
                <a:solidFill>
                  <a:srgbClr val="E0E4E6"/>
                </a:solidFill>
                <a:latin typeface="Spline Sans Bold" pitchFamily="34" charset="0"/>
                <a:ea typeface="Spline Sans Bold" pitchFamily="34" charset="-122"/>
                <a:cs typeface="Spline Sans Bold" pitchFamily="34" charset="-120"/>
              </a:rPr>
              <a:t>1</a:t>
            </a:r>
            <a:endParaRPr lang="en-US" sz="1300" dirty="0"/>
          </a:p>
        </p:txBody>
      </p:sp>
      <p:sp>
        <p:nvSpPr>
          <p:cNvPr id="7" name="Text 5"/>
          <p:cNvSpPr/>
          <p:nvPr/>
        </p:nvSpPr>
        <p:spPr>
          <a:xfrm>
            <a:off x="1329214" y="1587103"/>
            <a:ext cx="1406723" cy="175855"/>
          </a:xfrm>
          <a:prstGeom prst="rect">
            <a:avLst/>
          </a:prstGeom>
          <a:noFill/>
          <a:ln/>
        </p:spPr>
        <p:txBody>
          <a:bodyPr wrap="none" lIns="0" tIns="0" rIns="0" bIns="0" rtlCol="0" anchor="t"/>
          <a:lstStyle/>
          <a:p>
            <a:pPr marL="0" indent="0" algn="l">
              <a:lnSpc>
                <a:spcPts val="1350"/>
              </a:lnSpc>
              <a:buNone/>
            </a:pPr>
            <a:r>
              <a:rPr lang="en-US" sz="2000" b="1" dirty="0">
                <a:solidFill>
                  <a:srgbClr val="E0E4E6"/>
                </a:solidFill>
                <a:latin typeface="Spline Sans Bold" pitchFamily="34" charset="0"/>
                <a:ea typeface="Spline Sans Bold" pitchFamily="34" charset="-122"/>
                <a:cs typeface="Spline Sans Bold" pitchFamily="34" charset="-120"/>
              </a:rPr>
              <a:t>Data Collection</a:t>
            </a:r>
            <a:endParaRPr lang="en-US" sz="2000" dirty="0"/>
          </a:p>
        </p:txBody>
      </p:sp>
      <p:sp>
        <p:nvSpPr>
          <p:cNvPr id="8" name="Text 6"/>
          <p:cNvSpPr/>
          <p:nvPr/>
        </p:nvSpPr>
        <p:spPr>
          <a:xfrm>
            <a:off x="1329214" y="1838920"/>
            <a:ext cx="12858155" cy="202406"/>
          </a:xfrm>
          <a:prstGeom prst="rect">
            <a:avLst/>
          </a:prstGeom>
          <a:noFill/>
          <a:ln/>
        </p:spPr>
        <p:txBody>
          <a:bodyPr wrap="none" lIns="0" tIns="0" rIns="0" bIns="0" rtlCol="0" anchor="t"/>
          <a:lstStyle/>
          <a:p>
            <a:pPr marL="0" indent="0" algn="l">
              <a:lnSpc>
                <a:spcPts val="1550"/>
              </a:lnSpc>
              <a:buNone/>
            </a:pPr>
            <a:r>
              <a:rPr lang="en-US" sz="1200" dirty="0">
                <a:solidFill>
                  <a:srgbClr val="E0E4E6"/>
                </a:solidFill>
                <a:latin typeface="Barlow" pitchFamily="34" charset="0"/>
                <a:ea typeface="Barlow" pitchFamily="34" charset="-122"/>
                <a:cs typeface="Barlow" pitchFamily="34" charset="-120"/>
              </a:rPr>
              <a:t>The first step in the machine learning approach is to collect historical data on  IPL matches. This data includes information on batting team, Bowling team, city, and other relevant factors</a:t>
            </a:r>
            <a:r>
              <a:rPr lang="en-US" sz="950" dirty="0">
                <a:solidFill>
                  <a:srgbClr val="E0E4E6"/>
                </a:solidFill>
                <a:latin typeface="Barlow" pitchFamily="34" charset="0"/>
                <a:ea typeface="Barlow" pitchFamily="34" charset="-122"/>
                <a:cs typeface="Barlow" pitchFamily="34" charset="-120"/>
              </a:rPr>
              <a:t>.</a:t>
            </a:r>
            <a:endParaRPr lang="en-US" sz="950" dirty="0"/>
          </a:p>
        </p:txBody>
      </p:sp>
      <p:sp>
        <p:nvSpPr>
          <p:cNvPr id="9" name="Shape 7"/>
          <p:cNvSpPr/>
          <p:nvPr/>
        </p:nvSpPr>
        <p:spPr>
          <a:xfrm>
            <a:off x="760095" y="2571631"/>
            <a:ext cx="443032" cy="15240"/>
          </a:xfrm>
          <a:prstGeom prst="roundRect">
            <a:avLst>
              <a:gd name="adj" fmla="val 1246152"/>
            </a:avLst>
          </a:prstGeom>
          <a:solidFill>
            <a:srgbClr val="29DDDA"/>
          </a:solidFill>
          <a:ln/>
        </p:spPr>
      </p:sp>
      <p:sp>
        <p:nvSpPr>
          <p:cNvPr id="10" name="Shape 8"/>
          <p:cNvSpPr/>
          <p:nvPr/>
        </p:nvSpPr>
        <p:spPr>
          <a:xfrm>
            <a:off x="490538" y="2436852"/>
            <a:ext cx="284798" cy="284798"/>
          </a:xfrm>
          <a:prstGeom prst="roundRect">
            <a:avLst>
              <a:gd name="adj" fmla="val 66684"/>
            </a:avLst>
          </a:prstGeom>
          <a:solidFill>
            <a:srgbClr val="0A081B"/>
          </a:solidFill>
          <a:ln w="15240">
            <a:solidFill>
              <a:srgbClr val="29DDDA"/>
            </a:solidFill>
            <a:prstDash val="solid"/>
          </a:ln>
        </p:spPr>
      </p:sp>
      <p:sp>
        <p:nvSpPr>
          <p:cNvPr id="11" name="Text 9"/>
          <p:cNvSpPr/>
          <p:nvPr/>
        </p:nvSpPr>
        <p:spPr>
          <a:xfrm>
            <a:off x="586026" y="2494836"/>
            <a:ext cx="93821" cy="168831"/>
          </a:xfrm>
          <a:prstGeom prst="rect">
            <a:avLst/>
          </a:prstGeom>
          <a:noFill/>
          <a:ln/>
        </p:spPr>
        <p:txBody>
          <a:bodyPr wrap="none" lIns="0" tIns="0" rIns="0" bIns="0" rtlCol="0" anchor="t"/>
          <a:lstStyle/>
          <a:p>
            <a:pPr marL="0" indent="0" algn="ctr">
              <a:lnSpc>
                <a:spcPts val="1300"/>
              </a:lnSpc>
              <a:buNone/>
            </a:pPr>
            <a:r>
              <a:rPr lang="en-US" sz="1300" b="1" dirty="0">
                <a:solidFill>
                  <a:srgbClr val="E0E4E6"/>
                </a:solidFill>
                <a:latin typeface="Spline Sans Bold" pitchFamily="34" charset="0"/>
                <a:ea typeface="Spline Sans Bold" pitchFamily="34" charset="-122"/>
                <a:cs typeface="Spline Sans Bold" pitchFamily="34" charset="-120"/>
              </a:rPr>
              <a:t>2</a:t>
            </a:r>
            <a:endParaRPr lang="en-US" sz="1300" dirty="0"/>
          </a:p>
        </p:txBody>
      </p:sp>
      <p:sp>
        <p:nvSpPr>
          <p:cNvPr id="12" name="Text 10"/>
          <p:cNvSpPr/>
          <p:nvPr/>
        </p:nvSpPr>
        <p:spPr>
          <a:xfrm>
            <a:off x="1329214" y="2421017"/>
            <a:ext cx="1406723" cy="175855"/>
          </a:xfrm>
          <a:prstGeom prst="rect">
            <a:avLst/>
          </a:prstGeom>
          <a:noFill/>
          <a:ln/>
        </p:spPr>
        <p:txBody>
          <a:bodyPr wrap="none" lIns="0" tIns="0" rIns="0" bIns="0" rtlCol="0" anchor="t"/>
          <a:lstStyle/>
          <a:p>
            <a:pPr marL="0" indent="0" algn="l">
              <a:lnSpc>
                <a:spcPts val="1350"/>
              </a:lnSpc>
              <a:buNone/>
            </a:pPr>
            <a:r>
              <a:rPr lang="en-US" sz="2000" b="1" dirty="0">
                <a:solidFill>
                  <a:srgbClr val="E0E4E6"/>
                </a:solidFill>
                <a:latin typeface="Spline Sans Bold" pitchFamily="34" charset="0"/>
                <a:ea typeface="Spline Sans Bold" pitchFamily="34" charset="-122"/>
                <a:cs typeface="Spline Sans Bold" pitchFamily="34" charset="-120"/>
              </a:rPr>
              <a:t>Data Preprocessing</a:t>
            </a:r>
            <a:endParaRPr lang="en-US" sz="2000" dirty="0"/>
          </a:p>
        </p:txBody>
      </p:sp>
      <p:sp>
        <p:nvSpPr>
          <p:cNvPr id="13" name="Text 11"/>
          <p:cNvSpPr/>
          <p:nvPr/>
        </p:nvSpPr>
        <p:spPr>
          <a:xfrm>
            <a:off x="1329214" y="2672833"/>
            <a:ext cx="13849440" cy="454223"/>
          </a:xfrm>
          <a:prstGeom prst="rect">
            <a:avLst/>
          </a:prstGeom>
          <a:noFill/>
          <a:ln/>
        </p:spPr>
        <p:txBody>
          <a:bodyPr wrap="none" lIns="0" tIns="0" rIns="0" bIns="0" rtlCol="0" anchor="t"/>
          <a:lstStyle/>
          <a:p>
            <a:pPr marL="0" indent="0" algn="l">
              <a:lnSpc>
                <a:spcPts val="1550"/>
              </a:lnSpc>
              <a:buNone/>
            </a:pPr>
            <a:r>
              <a:rPr lang="en-US" sz="1200" dirty="0">
                <a:solidFill>
                  <a:srgbClr val="E0E4E6"/>
                </a:solidFill>
                <a:latin typeface="Barlow" pitchFamily="34" charset="0"/>
                <a:ea typeface="Barlow" pitchFamily="34" charset="-122"/>
                <a:cs typeface="Barlow" pitchFamily="34" charset="-120"/>
              </a:rPr>
              <a:t>The collected data is then preprocessed to clean and transform it into a format suitable for machine learning models. This involves handling missing values,</a:t>
            </a:r>
          </a:p>
          <a:p>
            <a:pPr marL="0" indent="0" algn="l">
              <a:lnSpc>
                <a:spcPts val="1550"/>
              </a:lnSpc>
              <a:buNone/>
            </a:pPr>
            <a:r>
              <a:rPr lang="en-US" sz="1200" dirty="0">
                <a:solidFill>
                  <a:srgbClr val="E0E4E6"/>
                </a:solidFill>
                <a:latin typeface="Barlow" pitchFamily="34" charset="0"/>
                <a:ea typeface="Barlow" pitchFamily="34" charset="-122"/>
                <a:cs typeface="Barlow" pitchFamily="34" charset="-120"/>
              </a:rPr>
              <a:t> converting categorical data into numerical data, and choosing right attributes.</a:t>
            </a:r>
            <a:endParaRPr lang="en-US" sz="1200" dirty="0"/>
          </a:p>
        </p:txBody>
      </p:sp>
      <p:sp>
        <p:nvSpPr>
          <p:cNvPr id="14" name="Shape 12"/>
          <p:cNvSpPr/>
          <p:nvPr/>
        </p:nvSpPr>
        <p:spPr>
          <a:xfrm>
            <a:off x="760095" y="3405545"/>
            <a:ext cx="443032" cy="15240"/>
          </a:xfrm>
          <a:prstGeom prst="roundRect">
            <a:avLst>
              <a:gd name="adj" fmla="val 1246152"/>
            </a:avLst>
          </a:prstGeom>
          <a:solidFill>
            <a:srgbClr val="37A7E7"/>
          </a:solidFill>
          <a:ln/>
        </p:spPr>
      </p:sp>
      <p:sp>
        <p:nvSpPr>
          <p:cNvPr id="15" name="Shape 13"/>
          <p:cNvSpPr/>
          <p:nvPr/>
        </p:nvSpPr>
        <p:spPr>
          <a:xfrm>
            <a:off x="490538" y="3270766"/>
            <a:ext cx="284798" cy="284798"/>
          </a:xfrm>
          <a:prstGeom prst="roundRect">
            <a:avLst>
              <a:gd name="adj" fmla="val 66684"/>
            </a:avLst>
          </a:prstGeom>
          <a:solidFill>
            <a:srgbClr val="0A081B"/>
          </a:solidFill>
          <a:ln w="15240">
            <a:solidFill>
              <a:srgbClr val="37A7E7"/>
            </a:solidFill>
            <a:prstDash val="solid"/>
          </a:ln>
        </p:spPr>
      </p:sp>
      <p:sp>
        <p:nvSpPr>
          <p:cNvPr id="16" name="Text 14"/>
          <p:cNvSpPr/>
          <p:nvPr/>
        </p:nvSpPr>
        <p:spPr>
          <a:xfrm>
            <a:off x="583525" y="3328749"/>
            <a:ext cx="98822" cy="168831"/>
          </a:xfrm>
          <a:prstGeom prst="rect">
            <a:avLst/>
          </a:prstGeom>
          <a:noFill/>
          <a:ln/>
        </p:spPr>
        <p:txBody>
          <a:bodyPr wrap="none" lIns="0" tIns="0" rIns="0" bIns="0" rtlCol="0" anchor="t"/>
          <a:lstStyle/>
          <a:p>
            <a:pPr marL="0" indent="0" algn="ctr">
              <a:lnSpc>
                <a:spcPts val="1300"/>
              </a:lnSpc>
              <a:buNone/>
            </a:pPr>
            <a:r>
              <a:rPr lang="en-US" sz="1300" b="1" dirty="0">
                <a:solidFill>
                  <a:srgbClr val="E0E4E6"/>
                </a:solidFill>
                <a:latin typeface="Spline Sans Bold" pitchFamily="34" charset="0"/>
                <a:ea typeface="Spline Sans Bold" pitchFamily="34" charset="-122"/>
                <a:cs typeface="Spline Sans Bold" pitchFamily="34" charset="-120"/>
              </a:rPr>
              <a:t>3</a:t>
            </a:r>
            <a:endParaRPr lang="en-US" sz="1300" dirty="0"/>
          </a:p>
        </p:txBody>
      </p:sp>
      <p:sp>
        <p:nvSpPr>
          <p:cNvPr id="17" name="Text 15"/>
          <p:cNvSpPr/>
          <p:nvPr/>
        </p:nvSpPr>
        <p:spPr>
          <a:xfrm>
            <a:off x="1329214" y="3254931"/>
            <a:ext cx="1406723" cy="175855"/>
          </a:xfrm>
          <a:prstGeom prst="rect">
            <a:avLst/>
          </a:prstGeom>
          <a:noFill/>
          <a:ln/>
        </p:spPr>
        <p:txBody>
          <a:bodyPr wrap="none" lIns="0" tIns="0" rIns="0" bIns="0" rtlCol="0" anchor="t"/>
          <a:lstStyle/>
          <a:p>
            <a:pPr marL="0" indent="0" algn="l">
              <a:lnSpc>
                <a:spcPts val="1350"/>
              </a:lnSpc>
              <a:buNone/>
            </a:pPr>
            <a:r>
              <a:rPr lang="en-US" sz="2000" b="1" dirty="0">
                <a:solidFill>
                  <a:srgbClr val="E0E4E6"/>
                </a:solidFill>
                <a:latin typeface="Spline Sans Bold" pitchFamily="34" charset="0"/>
                <a:ea typeface="Spline Sans Bold" pitchFamily="34" charset="-122"/>
                <a:cs typeface="Spline Sans Bold" pitchFamily="34" charset="-120"/>
              </a:rPr>
              <a:t>Feature Engineering</a:t>
            </a:r>
            <a:endParaRPr lang="en-US" sz="2000" dirty="0"/>
          </a:p>
        </p:txBody>
      </p:sp>
      <p:sp>
        <p:nvSpPr>
          <p:cNvPr id="18" name="Text 16"/>
          <p:cNvSpPr/>
          <p:nvPr/>
        </p:nvSpPr>
        <p:spPr>
          <a:xfrm>
            <a:off x="1329214" y="3506748"/>
            <a:ext cx="12858155" cy="202406"/>
          </a:xfrm>
          <a:prstGeom prst="rect">
            <a:avLst/>
          </a:prstGeom>
          <a:noFill/>
          <a:ln/>
        </p:spPr>
        <p:txBody>
          <a:bodyPr wrap="none" lIns="0" tIns="0" rIns="0" bIns="0" rtlCol="0" anchor="t"/>
          <a:lstStyle/>
          <a:p>
            <a:pPr marL="0" indent="0" algn="l">
              <a:lnSpc>
                <a:spcPts val="1550"/>
              </a:lnSpc>
              <a:buNone/>
            </a:pPr>
            <a:r>
              <a:rPr lang="en-US" sz="1200" dirty="0">
                <a:solidFill>
                  <a:srgbClr val="E0E4E6"/>
                </a:solidFill>
                <a:latin typeface="Barlow" pitchFamily="34" charset="0"/>
                <a:ea typeface="Barlow" pitchFamily="34" charset="-122"/>
                <a:cs typeface="Barlow" pitchFamily="34" charset="-120"/>
              </a:rPr>
              <a:t>Feature engineering involves creating new features from existing data that can enhance the model's predictive power.</a:t>
            </a:r>
          </a:p>
          <a:p>
            <a:pPr marL="0" indent="0" algn="l">
              <a:lnSpc>
                <a:spcPts val="1550"/>
              </a:lnSpc>
              <a:buNone/>
            </a:pPr>
            <a:r>
              <a:rPr lang="en-US" sz="1200" dirty="0">
                <a:solidFill>
                  <a:srgbClr val="E0E4E6"/>
                </a:solidFill>
                <a:latin typeface="Barlow" pitchFamily="34" charset="0"/>
                <a:ea typeface="Barlow" pitchFamily="34" charset="-122"/>
                <a:cs typeface="Barlow" pitchFamily="34" charset="-120"/>
              </a:rPr>
              <a:t> This step involves using domain expertise to extract meaningful features from the data</a:t>
            </a:r>
            <a:r>
              <a:rPr lang="en-US" sz="950" dirty="0">
                <a:solidFill>
                  <a:srgbClr val="E0E4E6"/>
                </a:solidFill>
                <a:latin typeface="Barlow" pitchFamily="34" charset="0"/>
                <a:ea typeface="Barlow" pitchFamily="34" charset="-122"/>
                <a:cs typeface="Barlow" pitchFamily="34" charset="-120"/>
              </a:rPr>
              <a:t>.</a:t>
            </a:r>
            <a:endParaRPr lang="en-US" sz="950" dirty="0"/>
          </a:p>
        </p:txBody>
      </p:sp>
      <p:sp>
        <p:nvSpPr>
          <p:cNvPr id="19" name="Shape 17"/>
          <p:cNvSpPr/>
          <p:nvPr/>
        </p:nvSpPr>
        <p:spPr>
          <a:xfrm>
            <a:off x="760095" y="4239458"/>
            <a:ext cx="443032" cy="15240"/>
          </a:xfrm>
          <a:prstGeom prst="roundRect">
            <a:avLst>
              <a:gd name="adj" fmla="val 1246152"/>
            </a:avLst>
          </a:prstGeom>
          <a:solidFill>
            <a:srgbClr val="091231"/>
          </a:solidFill>
          <a:ln/>
        </p:spPr>
      </p:sp>
      <p:sp>
        <p:nvSpPr>
          <p:cNvPr id="20" name="Shape 18"/>
          <p:cNvSpPr/>
          <p:nvPr/>
        </p:nvSpPr>
        <p:spPr>
          <a:xfrm>
            <a:off x="490538" y="4104680"/>
            <a:ext cx="284798" cy="284798"/>
          </a:xfrm>
          <a:prstGeom prst="roundRect">
            <a:avLst>
              <a:gd name="adj" fmla="val 66684"/>
            </a:avLst>
          </a:prstGeom>
          <a:solidFill>
            <a:srgbClr val="0A081B"/>
          </a:solidFill>
          <a:ln w="15240">
            <a:solidFill>
              <a:srgbClr val="091231"/>
            </a:solidFill>
            <a:prstDash val="solid"/>
          </a:ln>
        </p:spPr>
      </p:sp>
      <p:sp>
        <p:nvSpPr>
          <p:cNvPr id="21" name="Text 19"/>
          <p:cNvSpPr/>
          <p:nvPr/>
        </p:nvSpPr>
        <p:spPr>
          <a:xfrm>
            <a:off x="585192" y="4162663"/>
            <a:ext cx="95369" cy="168831"/>
          </a:xfrm>
          <a:prstGeom prst="rect">
            <a:avLst/>
          </a:prstGeom>
          <a:noFill/>
          <a:ln/>
        </p:spPr>
        <p:txBody>
          <a:bodyPr wrap="none" lIns="0" tIns="0" rIns="0" bIns="0" rtlCol="0" anchor="t"/>
          <a:lstStyle/>
          <a:p>
            <a:pPr marL="0" indent="0" algn="ctr">
              <a:lnSpc>
                <a:spcPts val="1300"/>
              </a:lnSpc>
              <a:buNone/>
            </a:pPr>
            <a:r>
              <a:rPr lang="en-US" sz="1300" b="1" dirty="0">
                <a:solidFill>
                  <a:srgbClr val="E0E4E6"/>
                </a:solidFill>
                <a:latin typeface="Spline Sans Bold" pitchFamily="34" charset="0"/>
                <a:ea typeface="Spline Sans Bold" pitchFamily="34" charset="-122"/>
                <a:cs typeface="Spline Sans Bold" pitchFamily="34" charset="-120"/>
              </a:rPr>
              <a:t>4</a:t>
            </a:r>
            <a:endParaRPr lang="en-US" sz="1300" dirty="0"/>
          </a:p>
        </p:txBody>
      </p:sp>
      <p:sp>
        <p:nvSpPr>
          <p:cNvPr id="22" name="Text 20"/>
          <p:cNvSpPr/>
          <p:nvPr/>
        </p:nvSpPr>
        <p:spPr>
          <a:xfrm>
            <a:off x="1329214" y="4088844"/>
            <a:ext cx="1406723" cy="175855"/>
          </a:xfrm>
          <a:prstGeom prst="rect">
            <a:avLst/>
          </a:prstGeom>
          <a:noFill/>
          <a:ln/>
        </p:spPr>
        <p:txBody>
          <a:bodyPr wrap="none" lIns="0" tIns="0" rIns="0" bIns="0" rtlCol="0" anchor="t"/>
          <a:lstStyle/>
          <a:p>
            <a:pPr marL="0" indent="0" algn="l">
              <a:lnSpc>
                <a:spcPts val="1350"/>
              </a:lnSpc>
              <a:buNone/>
            </a:pPr>
            <a:r>
              <a:rPr lang="en-US" sz="2000" b="1" dirty="0">
                <a:solidFill>
                  <a:srgbClr val="E0E4E6"/>
                </a:solidFill>
                <a:latin typeface="Spline Sans Bold" pitchFamily="34" charset="0"/>
                <a:ea typeface="Spline Sans Bold" pitchFamily="34" charset="-122"/>
                <a:cs typeface="Spline Sans Bold" pitchFamily="34" charset="-120"/>
              </a:rPr>
              <a:t>Model Selection</a:t>
            </a:r>
            <a:endParaRPr lang="en-US" sz="2000" dirty="0"/>
          </a:p>
        </p:txBody>
      </p:sp>
      <p:sp>
        <p:nvSpPr>
          <p:cNvPr id="23" name="Text 21"/>
          <p:cNvSpPr/>
          <p:nvPr/>
        </p:nvSpPr>
        <p:spPr>
          <a:xfrm>
            <a:off x="1329214" y="4340662"/>
            <a:ext cx="12858155" cy="202406"/>
          </a:xfrm>
          <a:prstGeom prst="rect">
            <a:avLst/>
          </a:prstGeom>
          <a:noFill/>
          <a:ln/>
        </p:spPr>
        <p:txBody>
          <a:bodyPr wrap="none" lIns="0" tIns="0" rIns="0" bIns="0" rtlCol="0" anchor="t"/>
          <a:lstStyle/>
          <a:p>
            <a:pPr marL="0" indent="0" algn="l">
              <a:lnSpc>
                <a:spcPts val="1550"/>
              </a:lnSpc>
              <a:buNone/>
            </a:pPr>
            <a:r>
              <a:rPr lang="en-US" sz="1200" dirty="0">
                <a:solidFill>
                  <a:srgbClr val="E0E4E6"/>
                </a:solidFill>
                <a:latin typeface="Barlow" pitchFamily="34" charset="0"/>
                <a:ea typeface="Barlow" pitchFamily="34" charset="-122"/>
                <a:cs typeface="Barlow" pitchFamily="34" charset="-120"/>
              </a:rPr>
              <a:t>The next step is to choose an appropriate machine learning model for predicting match outcomes. The choice of model depends on factors like the nature of the data and the desired level of accuracy.</a:t>
            </a:r>
            <a:endParaRPr lang="en-US" sz="1200" dirty="0"/>
          </a:p>
        </p:txBody>
      </p:sp>
      <p:sp>
        <p:nvSpPr>
          <p:cNvPr id="24" name="Shape 22"/>
          <p:cNvSpPr/>
          <p:nvPr/>
        </p:nvSpPr>
        <p:spPr>
          <a:xfrm>
            <a:off x="760095" y="5073372"/>
            <a:ext cx="443032" cy="15240"/>
          </a:xfrm>
          <a:prstGeom prst="roundRect">
            <a:avLst>
              <a:gd name="adj" fmla="val 1246152"/>
            </a:avLst>
          </a:prstGeom>
          <a:solidFill>
            <a:srgbClr val="16FFBB"/>
          </a:solidFill>
          <a:ln/>
        </p:spPr>
      </p:sp>
      <p:sp>
        <p:nvSpPr>
          <p:cNvPr id="25" name="Shape 23"/>
          <p:cNvSpPr/>
          <p:nvPr/>
        </p:nvSpPr>
        <p:spPr>
          <a:xfrm>
            <a:off x="490538" y="4938593"/>
            <a:ext cx="284798" cy="284798"/>
          </a:xfrm>
          <a:prstGeom prst="roundRect">
            <a:avLst>
              <a:gd name="adj" fmla="val 66684"/>
            </a:avLst>
          </a:prstGeom>
          <a:solidFill>
            <a:srgbClr val="0A081B"/>
          </a:solidFill>
          <a:ln w="15240">
            <a:solidFill>
              <a:srgbClr val="16FFBB"/>
            </a:solidFill>
            <a:prstDash val="solid"/>
          </a:ln>
        </p:spPr>
      </p:sp>
      <p:sp>
        <p:nvSpPr>
          <p:cNvPr id="26" name="Text 24"/>
          <p:cNvSpPr/>
          <p:nvPr/>
        </p:nvSpPr>
        <p:spPr>
          <a:xfrm>
            <a:off x="585311" y="4996577"/>
            <a:ext cx="95131" cy="168831"/>
          </a:xfrm>
          <a:prstGeom prst="rect">
            <a:avLst/>
          </a:prstGeom>
          <a:noFill/>
          <a:ln/>
        </p:spPr>
        <p:txBody>
          <a:bodyPr wrap="none" lIns="0" tIns="0" rIns="0" bIns="0" rtlCol="0" anchor="t"/>
          <a:lstStyle/>
          <a:p>
            <a:pPr marL="0" indent="0" algn="ctr">
              <a:lnSpc>
                <a:spcPts val="1300"/>
              </a:lnSpc>
              <a:buNone/>
            </a:pPr>
            <a:r>
              <a:rPr lang="en-US" sz="1300" b="1" dirty="0">
                <a:solidFill>
                  <a:srgbClr val="E0E4E6"/>
                </a:solidFill>
                <a:latin typeface="Spline Sans Bold" pitchFamily="34" charset="0"/>
                <a:ea typeface="Spline Sans Bold" pitchFamily="34" charset="-122"/>
                <a:cs typeface="Spline Sans Bold" pitchFamily="34" charset="-120"/>
              </a:rPr>
              <a:t>5</a:t>
            </a:r>
            <a:endParaRPr lang="en-US" sz="1300" dirty="0"/>
          </a:p>
        </p:txBody>
      </p:sp>
      <p:sp>
        <p:nvSpPr>
          <p:cNvPr id="27" name="Text 25"/>
          <p:cNvSpPr/>
          <p:nvPr/>
        </p:nvSpPr>
        <p:spPr>
          <a:xfrm>
            <a:off x="1329214" y="4922758"/>
            <a:ext cx="1406723" cy="175855"/>
          </a:xfrm>
          <a:prstGeom prst="rect">
            <a:avLst/>
          </a:prstGeom>
          <a:noFill/>
          <a:ln/>
        </p:spPr>
        <p:txBody>
          <a:bodyPr wrap="none" lIns="0" tIns="0" rIns="0" bIns="0" rtlCol="0" anchor="t"/>
          <a:lstStyle/>
          <a:p>
            <a:pPr marL="0" indent="0" algn="l">
              <a:lnSpc>
                <a:spcPts val="1350"/>
              </a:lnSpc>
              <a:buNone/>
            </a:pPr>
            <a:r>
              <a:rPr lang="en-US" sz="2000" b="1" dirty="0">
                <a:solidFill>
                  <a:srgbClr val="E0E4E6"/>
                </a:solidFill>
                <a:latin typeface="Spline Sans Bold" pitchFamily="34" charset="0"/>
                <a:ea typeface="Spline Sans Bold" pitchFamily="34" charset="-122"/>
                <a:cs typeface="Spline Sans Bold" pitchFamily="34" charset="-120"/>
              </a:rPr>
              <a:t>Model Training</a:t>
            </a:r>
            <a:endParaRPr lang="en-US" sz="2000" dirty="0"/>
          </a:p>
        </p:txBody>
      </p:sp>
      <p:sp>
        <p:nvSpPr>
          <p:cNvPr id="28" name="Text 26"/>
          <p:cNvSpPr/>
          <p:nvPr/>
        </p:nvSpPr>
        <p:spPr>
          <a:xfrm>
            <a:off x="1329214" y="5174575"/>
            <a:ext cx="12858155" cy="404813"/>
          </a:xfrm>
          <a:prstGeom prst="rect">
            <a:avLst/>
          </a:prstGeom>
          <a:noFill/>
          <a:ln/>
        </p:spPr>
        <p:txBody>
          <a:bodyPr wrap="square" lIns="0" tIns="0" rIns="0" bIns="0" rtlCol="0" anchor="t"/>
          <a:lstStyle/>
          <a:p>
            <a:pPr marL="0" indent="0" algn="l">
              <a:lnSpc>
                <a:spcPts val="1550"/>
              </a:lnSpc>
              <a:buNone/>
            </a:pPr>
            <a:r>
              <a:rPr lang="en-US" sz="1200" dirty="0">
                <a:solidFill>
                  <a:srgbClr val="E0E4E6"/>
                </a:solidFill>
                <a:latin typeface="Barlow" pitchFamily="34" charset="0"/>
                <a:ea typeface="Barlow" pitchFamily="34" charset="-122"/>
                <a:cs typeface="Barlow" pitchFamily="34" charset="-120"/>
              </a:rPr>
              <a:t>The chosen model is then trained on the preprocessed data to learn the patterns and relationships between the features and match outcomes. This training process involves adjusting the model's parameters to minimize the prediction error.</a:t>
            </a:r>
            <a:endParaRPr lang="en-US" sz="1200" dirty="0"/>
          </a:p>
        </p:txBody>
      </p:sp>
      <p:sp>
        <p:nvSpPr>
          <p:cNvPr id="29" name="Shape 27"/>
          <p:cNvSpPr/>
          <p:nvPr/>
        </p:nvSpPr>
        <p:spPr>
          <a:xfrm>
            <a:off x="760095" y="6109692"/>
            <a:ext cx="443032" cy="15240"/>
          </a:xfrm>
          <a:prstGeom prst="roundRect">
            <a:avLst>
              <a:gd name="adj" fmla="val 1246152"/>
            </a:avLst>
          </a:prstGeom>
          <a:solidFill>
            <a:srgbClr val="29DDDA"/>
          </a:solidFill>
          <a:ln/>
        </p:spPr>
      </p:sp>
      <p:sp>
        <p:nvSpPr>
          <p:cNvPr id="30" name="Shape 28"/>
          <p:cNvSpPr/>
          <p:nvPr/>
        </p:nvSpPr>
        <p:spPr>
          <a:xfrm>
            <a:off x="490538" y="5974913"/>
            <a:ext cx="284798" cy="284798"/>
          </a:xfrm>
          <a:prstGeom prst="roundRect">
            <a:avLst>
              <a:gd name="adj" fmla="val 66684"/>
            </a:avLst>
          </a:prstGeom>
          <a:solidFill>
            <a:srgbClr val="0A081B"/>
          </a:solidFill>
          <a:ln w="15240">
            <a:solidFill>
              <a:srgbClr val="29DDDA"/>
            </a:solidFill>
            <a:prstDash val="solid"/>
          </a:ln>
        </p:spPr>
      </p:sp>
      <p:sp>
        <p:nvSpPr>
          <p:cNvPr id="31" name="Text 29"/>
          <p:cNvSpPr/>
          <p:nvPr/>
        </p:nvSpPr>
        <p:spPr>
          <a:xfrm>
            <a:off x="584121" y="6032897"/>
            <a:ext cx="97631" cy="168831"/>
          </a:xfrm>
          <a:prstGeom prst="rect">
            <a:avLst/>
          </a:prstGeom>
          <a:noFill/>
          <a:ln/>
        </p:spPr>
        <p:txBody>
          <a:bodyPr wrap="none" lIns="0" tIns="0" rIns="0" bIns="0" rtlCol="0" anchor="t"/>
          <a:lstStyle/>
          <a:p>
            <a:pPr marL="0" indent="0" algn="ctr">
              <a:lnSpc>
                <a:spcPts val="1300"/>
              </a:lnSpc>
              <a:buNone/>
            </a:pPr>
            <a:r>
              <a:rPr lang="en-US" sz="1300" b="1" dirty="0">
                <a:solidFill>
                  <a:srgbClr val="E0E4E6"/>
                </a:solidFill>
                <a:latin typeface="Spline Sans Bold" pitchFamily="34" charset="0"/>
                <a:ea typeface="Spline Sans Bold" pitchFamily="34" charset="-122"/>
                <a:cs typeface="Spline Sans Bold" pitchFamily="34" charset="-120"/>
              </a:rPr>
              <a:t>6</a:t>
            </a:r>
            <a:endParaRPr lang="en-US" sz="1300" dirty="0"/>
          </a:p>
        </p:txBody>
      </p:sp>
      <p:sp>
        <p:nvSpPr>
          <p:cNvPr id="32" name="Text 30"/>
          <p:cNvSpPr/>
          <p:nvPr/>
        </p:nvSpPr>
        <p:spPr>
          <a:xfrm>
            <a:off x="1329214" y="5959078"/>
            <a:ext cx="1406723" cy="175855"/>
          </a:xfrm>
          <a:prstGeom prst="rect">
            <a:avLst/>
          </a:prstGeom>
          <a:noFill/>
          <a:ln/>
        </p:spPr>
        <p:txBody>
          <a:bodyPr wrap="none" lIns="0" tIns="0" rIns="0" bIns="0" rtlCol="0" anchor="t"/>
          <a:lstStyle/>
          <a:p>
            <a:pPr marL="0" indent="0" algn="l">
              <a:lnSpc>
                <a:spcPts val="1350"/>
              </a:lnSpc>
              <a:buNone/>
            </a:pPr>
            <a:r>
              <a:rPr lang="en-US" sz="2000" b="1" dirty="0">
                <a:solidFill>
                  <a:srgbClr val="E0E4E6"/>
                </a:solidFill>
                <a:latin typeface="Spline Sans Bold" pitchFamily="34" charset="0"/>
                <a:ea typeface="Spline Sans Bold" pitchFamily="34" charset="-122"/>
                <a:cs typeface="Spline Sans Bold" pitchFamily="34" charset="-120"/>
              </a:rPr>
              <a:t>Model Evaluation</a:t>
            </a:r>
            <a:endParaRPr lang="en-US" sz="2000" dirty="0"/>
          </a:p>
        </p:txBody>
      </p:sp>
      <p:sp>
        <p:nvSpPr>
          <p:cNvPr id="33" name="Text 31"/>
          <p:cNvSpPr/>
          <p:nvPr/>
        </p:nvSpPr>
        <p:spPr>
          <a:xfrm>
            <a:off x="1329214" y="6210895"/>
            <a:ext cx="12858155" cy="202406"/>
          </a:xfrm>
          <a:prstGeom prst="rect">
            <a:avLst/>
          </a:prstGeom>
          <a:noFill/>
          <a:ln/>
        </p:spPr>
        <p:txBody>
          <a:bodyPr wrap="none" lIns="0" tIns="0" rIns="0" bIns="0" rtlCol="0" anchor="t"/>
          <a:lstStyle/>
          <a:p>
            <a:pPr marL="0" indent="0" algn="l">
              <a:lnSpc>
                <a:spcPts val="1550"/>
              </a:lnSpc>
              <a:buNone/>
            </a:pPr>
            <a:r>
              <a:rPr lang="en-US" sz="1200" dirty="0">
                <a:solidFill>
                  <a:srgbClr val="E0E4E6"/>
                </a:solidFill>
                <a:latin typeface="Barlow" pitchFamily="34" charset="0"/>
                <a:ea typeface="Barlow" pitchFamily="34" charset="-122"/>
                <a:cs typeface="Barlow" pitchFamily="34" charset="-120"/>
              </a:rPr>
              <a:t>Once the model is trained, it is evaluated on a separate set of data to measure its performance and identify areas for improvement</a:t>
            </a:r>
            <a:r>
              <a:rPr lang="en-US" sz="950" dirty="0">
                <a:solidFill>
                  <a:srgbClr val="E0E4E6"/>
                </a:solidFill>
                <a:latin typeface="Barlow" pitchFamily="34" charset="0"/>
                <a:ea typeface="Barlow" pitchFamily="34" charset="-122"/>
                <a:cs typeface="Barlow" pitchFamily="34" charset="-120"/>
              </a:rPr>
              <a:t>.</a:t>
            </a:r>
            <a:endParaRPr lang="en-US" sz="950" dirty="0"/>
          </a:p>
        </p:txBody>
      </p:sp>
      <p:sp>
        <p:nvSpPr>
          <p:cNvPr id="34" name="Shape 32"/>
          <p:cNvSpPr/>
          <p:nvPr/>
        </p:nvSpPr>
        <p:spPr>
          <a:xfrm>
            <a:off x="760095" y="6943606"/>
            <a:ext cx="443032" cy="15240"/>
          </a:xfrm>
          <a:prstGeom prst="roundRect">
            <a:avLst>
              <a:gd name="adj" fmla="val 1246152"/>
            </a:avLst>
          </a:prstGeom>
          <a:solidFill>
            <a:srgbClr val="37A7E7"/>
          </a:solidFill>
          <a:ln/>
        </p:spPr>
      </p:sp>
      <p:sp>
        <p:nvSpPr>
          <p:cNvPr id="35" name="Shape 33"/>
          <p:cNvSpPr/>
          <p:nvPr/>
        </p:nvSpPr>
        <p:spPr>
          <a:xfrm>
            <a:off x="490538" y="6808827"/>
            <a:ext cx="284798" cy="284798"/>
          </a:xfrm>
          <a:prstGeom prst="roundRect">
            <a:avLst>
              <a:gd name="adj" fmla="val 66684"/>
            </a:avLst>
          </a:prstGeom>
          <a:solidFill>
            <a:srgbClr val="0A081B"/>
          </a:solidFill>
          <a:ln w="15240">
            <a:solidFill>
              <a:srgbClr val="37A7E7"/>
            </a:solidFill>
            <a:prstDash val="solid"/>
          </a:ln>
        </p:spPr>
      </p:sp>
      <p:sp>
        <p:nvSpPr>
          <p:cNvPr id="36" name="Text 34"/>
          <p:cNvSpPr/>
          <p:nvPr/>
        </p:nvSpPr>
        <p:spPr>
          <a:xfrm>
            <a:off x="587454" y="6866811"/>
            <a:ext cx="90845" cy="168831"/>
          </a:xfrm>
          <a:prstGeom prst="rect">
            <a:avLst/>
          </a:prstGeom>
          <a:noFill/>
          <a:ln/>
        </p:spPr>
        <p:txBody>
          <a:bodyPr wrap="none" lIns="0" tIns="0" rIns="0" bIns="0" rtlCol="0" anchor="t"/>
          <a:lstStyle/>
          <a:p>
            <a:pPr marL="0" indent="0" algn="ctr">
              <a:lnSpc>
                <a:spcPts val="1300"/>
              </a:lnSpc>
              <a:buNone/>
            </a:pPr>
            <a:r>
              <a:rPr lang="en-US" sz="1300" b="1" dirty="0">
                <a:solidFill>
                  <a:srgbClr val="E0E4E6"/>
                </a:solidFill>
                <a:latin typeface="Spline Sans Bold" pitchFamily="34" charset="0"/>
                <a:ea typeface="Spline Sans Bold" pitchFamily="34" charset="-122"/>
                <a:cs typeface="Spline Sans Bold" pitchFamily="34" charset="-120"/>
              </a:rPr>
              <a:t>7</a:t>
            </a:r>
            <a:endParaRPr lang="en-US" sz="1300" dirty="0"/>
          </a:p>
        </p:txBody>
      </p:sp>
      <p:sp>
        <p:nvSpPr>
          <p:cNvPr id="37" name="Text 35"/>
          <p:cNvSpPr/>
          <p:nvPr/>
        </p:nvSpPr>
        <p:spPr>
          <a:xfrm>
            <a:off x="1329214" y="6792992"/>
            <a:ext cx="1406723" cy="175855"/>
          </a:xfrm>
          <a:prstGeom prst="rect">
            <a:avLst/>
          </a:prstGeom>
          <a:noFill/>
          <a:ln/>
        </p:spPr>
        <p:txBody>
          <a:bodyPr wrap="none" lIns="0" tIns="0" rIns="0" bIns="0" rtlCol="0" anchor="t"/>
          <a:lstStyle/>
          <a:p>
            <a:pPr marL="0" indent="0" algn="l">
              <a:lnSpc>
                <a:spcPts val="1350"/>
              </a:lnSpc>
              <a:buNone/>
            </a:pPr>
            <a:r>
              <a:rPr lang="en-US" sz="2000" b="1" dirty="0">
                <a:solidFill>
                  <a:srgbClr val="E0E4E6"/>
                </a:solidFill>
                <a:latin typeface="Spline Sans Bold" pitchFamily="34" charset="0"/>
                <a:ea typeface="Spline Sans Bold" pitchFamily="34" charset="-122"/>
                <a:cs typeface="Spline Sans Bold" pitchFamily="34" charset="-120"/>
              </a:rPr>
              <a:t>Model Deployment</a:t>
            </a:r>
            <a:endParaRPr lang="en-US" sz="2000" dirty="0"/>
          </a:p>
        </p:txBody>
      </p:sp>
      <p:sp>
        <p:nvSpPr>
          <p:cNvPr id="38" name="Text 36"/>
          <p:cNvSpPr/>
          <p:nvPr/>
        </p:nvSpPr>
        <p:spPr>
          <a:xfrm>
            <a:off x="1329214" y="7044809"/>
            <a:ext cx="12858155" cy="202406"/>
          </a:xfrm>
          <a:prstGeom prst="rect">
            <a:avLst/>
          </a:prstGeom>
          <a:noFill/>
          <a:ln/>
        </p:spPr>
        <p:txBody>
          <a:bodyPr wrap="none" lIns="0" tIns="0" rIns="0" bIns="0" rtlCol="0" anchor="t"/>
          <a:lstStyle/>
          <a:p>
            <a:pPr marL="0" indent="0" algn="l">
              <a:lnSpc>
                <a:spcPts val="1550"/>
              </a:lnSpc>
              <a:buNone/>
            </a:pPr>
            <a:r>
              <a:rPr lang="en-US" sz="1200" dirty="0">
                <a:solidFill>
                  <a:srgbClr val="E0E4E6"/>
                </a:solidFill>
                <a:latin typeface="Barlow" pitchFamily="34" charset="0"/>
                <a:ea typeface="Barlow" pitchFamily="34" charset="-122"/>
                <a:cs typeface="Barlow" pitchFamily="34" charset="-120"/>
              </a:rPr>
              <a:t>The final step is to deploy the trained model to make predictions on new IPL match data. This allows for  prediction of match outcomes based on the </a:t>
            </a:r>
            <a:r>
              <a:rPr lang="en-US" sz="1200" dirty="0" err="1">
                <a:solidFill>
                  <a:srgbClr val="E0E4E6"/>
                </a:solidFill>
                <a:latin typeface="Barlow" pitchFamily="34" charset="0"/>
                <a:ea typeface="Barlow" pitchFamily="34" charset="-122"/>
                <a:cs typeface="Barlow" pitchFamily="34" charset="-120"/>
              </a:rPr>
              <a:t>lnput</a:t>
            </a:r>
            <a:r>
              <a:rPr lang="en-US" sz="1200" dirty="0">
                <a:solidFill>
                  <a:srgbClr val="E0E4E6"/>
                </a:solidFill>
                <a:latin typeface="Barlow" pitchFamily="34" charset="0"/>
                <a:ea typeface="Barlow" pitchFamily="34" charset="-122"/>
                <a:cs typeface="Barlow" pitchFamily="34" charset="-120"/>
              </a:rPr>
              <a:t> information</a:t>
            </a:r>
            <a:r>
              <a:rPr lang="en-US" sz="950" dirty="0">
                <a:solidFill>
                  <a:srgbClr val="E0E4E6"/>
                </a:solidFill>
                <a:latin typeface="Barlow" pitchFamily="34" charset="0"/>
                <a:ea typeface="Barlow" pitchFamily="34" charset="-122"/>
                <a:cs typeface="Barlow" pitchFamily="34" charset="-120"/>
              </a:rPr>
              <a:t>.</a:t>
            </a:r>
            <a:endParaRPr lang="en-US" sz="950" dirty="0"/>
          </a:p>
        </p:txBody>
      </p:sp>
      <mc:AlternateContent xmlns:mc="http://schemas.openxmlformats.org/markup-compatibility/2006" xmlns:p14="http://schemas.microsoft.com/office/powerpoint/2010/main">
        <mc:Choice Requires="p14">
          <p:contentPart p14:bwMode="auto" r:id="rId3">
            <p14:nvContentPartPr>
              <p14:cNvPr id="39" name="Ink 38">
                <a:extLst>
                  <a:ext uri="{FF2B5EF4-FFF2-40B4-BE49-F238E27FC236}">
                    <a16:creationId xmlns:a16="http://schemas.microsoft.com/office/drawing/2014/main" id="{0610169C-19D1-7960-3871-D307274E35B2}"/>
                  </a:ext>
                </a:extLst>
              </p14:cNvPr>
              <p14:cNvContentPartPr/>
              <p14:nvPr/>
            </p14:nvContentPartPr>
            <p14:xfrm>
              <a:off x="12838056" y="7701000"/>
              <a:ext cx="1654200" cy="407880"/>
            </p14:xfrm>
          </p:contentPart>
        </mc:Choice>
        <mc:Fallback xmlns="">
          <p:pic>
            <p:nvPicPr>
              <p:cNvPr id="39" name="Ink 38">
                <a:extLst>
                  <a:ext uri="{FF2B5EF4-FFF2-40B4-BE49-F238E27FC236}">
                    <a16:creationId xmlns:a16="http://schemas.microsoft.com/office/drawing/2014/main" id="{0610169C-19D1-7960-3871-D307274E35B2}"/>
                  </a:ext>
                </a:extLst>
              </p:cNvPr>
              <p:cNvPicPr/>
              <p:nvPr/>
            </p:nvPicPr>
            <p:blipFill>
              <a:blip r:embed="rId4"/>
              <a:stretch>
                <a:fillRect/>
              </a:stretch>
            </p:blipFill>
            <p:spPr>
              <a:xfrm>
                <a:off x="12775056" y="7638000"/>
                <a:ext cx="1779840" cy="533520"/>
              </a:xfrm>
              <a:prstGeom prst="rect">
                <a:avLst/>
              </a:prstGeom>
            </p:spPr>
          </p:pic>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401610"/>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Objective</a:t>
            </a:r>
            <a:endParaRPr lang="en-US" sz="4300" dirty="0"/>
          </a:p>
        </p:txBody>
      </p:sp>
      <p:sp>
        <p:nvSpPr>
          <p:cNvPr id="4" name="Text 1"/>
          <p:cNvSpPr/>
          <p:nvPr/>
        </p:nvSpPr>
        <p:spPr>
          <a:xfrm>
            <a:off x="864037" y="3457694"/>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objective of this project is to develop a machine learning model that can accurately predict the winner of an IPL match based on various factors such as </a:t>
            </a:r>
            <a:r>
              <a:rPr lang="en-US" sz="2000" dirty="0">
                <a:solidFill>
                  <a:srgbClr val="E0E4E6"/>
                </a:solidFill>
                <a:latin typeface="Barlow" pitchFamily="34" charset="0"/>
                <a:ea typeface="Barlow" pitchFamily="34" charset="-122"/>
                <a:cs typeface="Barlow" pitchFamily="34" charset="-120"/>
              </a:rPr>
              <a:t>batting team, Bowling team, city, and other relevant factors.</a:t>
            </a:r>
            <a:r>
              <a:rPr lang="en-US" sz="1900" dirty="0">
                <a:solidFill>
                  <a:srgbClr val="E0E4E6"/>
                </a:solidFill>
                <a:latin typeface="Barlow" pitchFamily="34" charset="0"/>
                <a:ea typeface="Barlow" pitchFamily="34" charset="-122"/>
                <a:cs typeface="Barlow" pitchFamily="34" charset="-120"/>
              </a:rPr>
              <a:t>. This model will be developed using historical data and machine learning algorithms, and it will be rigorously evaluated to ensure its accuracy and reliability.</a:t>
            </a:r>
            <a:endParaRPr lang="en-US" sz="19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884634"/>
            <a:ext cx="8913257"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Data Collection and Preprocessing</a:t>
            </a:r>
            <a:endParaRPr lang="en-US" sz="4300" dirty="0"/>
          </a:p>
        </p:txBody>
      </p:sp>
      <p:sp>
        <p:nvSpPr>
          <p:cNvPr id="3" name="Text 1"/>
          <p:cNvSpPr/>
          <p:nvPr/>
        </p:nvSpPr>
        <p:spPr>
          <a:xfrm>
            <a:off x="864037" y="2187535"/>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Data Sources</a:t>
            </a:r>
            <a:endParaRPr lang="en-US" sz="2150" dirty="0"/>
          </a:p>
        </p:txBody>
      </p:sp>
      <p:sp>
        <p:nvSpPr>
          <p:cNvPr id="4" name="Text 2"/>
          <p:cNvSpPr/>
          <p:nvPr/>
        </p:nvSpPr>
        <p:spPr>
          <a:xfrm>
            <a:off x="864037" y="2777252"/>
            <a:ext cx="3898821" cy="3521948"/>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data used in this project was collected from online platform </a:t>
            </a:r>
            <a:r>
              <a:rPr lang="en-US" sz="1900" dirty="0" err="1">
                <a:solidFill>
                  <a:srgbClr val="E0E4E6"/>
                </a:solidFill>
                <a:latin typeface="Barlow" pitchFamily="34" charset="0"/>
                <a:ea typeface="Barlow" pitchFamily="34" charset="-122"/>
                <a:cs typeface="Barlow" pitchFamily="34" charset="-120"/>
              </a:rPr>
              <a:t>kaggle</a:t>
            </a:r>
            <a:r>
              <a:rPr lang="en-US" sz="1900" dirty="0">
                <a:solidFill>
                  <a:srgbClr val="E0E4E6"/>
                </a:solidFill>
                <a:latin typeface="Barlow" pitchFamily="34" charset="0"/>
                <a:ea typeface="Barlow" pitchFamily="34" charset="-122"/>
                <a:cs typeface="Barlow" pitchFamily="34" charset="-120"/>
              </a:rPr>
              <a:t>. This websites provide comprehensive historical datasets on IPL matches. Here, We used two datasets and merged those datasets to create the Final dataset by  choosing only the needed attributes for making prediction.</a:t>
            </a:r>
            <a:endParaRPr lang="en-US" sz="1900" dirty="0"/>
          </a:p>
        </p:txBody>
      </p:sp>
      <p:sp>
        <p:nvSpPr>
          <p:cNvPr id="5" name="Text 3"/>
          <p:cNvSpPr/>
          <p:nvPr/>
        </p:nvSpPr>
        <p:spPr>
          <a:xfrm>
            <a:off x="5372695" y="2187535"/>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Data Cleaning</a:t>
            </a:r>
            <a:endParaRPr lang="en-US" sz="2150" dirty="0"/>
          </a:p>
        </p:txBody>
      </p:sp>
      <p:sp>
        <p:nvSpPr>
          <p:cNvPr id="6" name="Text 4"/>
          <p:cNvSpPr/>
          <p:nvPr/>
        </p:nvSpPr>
        <p:spPr>
          <a:xfrm>
            <a:off x="5372695" y="2777252"/>
            <a:ext cx="3898821" cy="4345543"/>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collected data was then cleaned and preprocessed to ensure its accuracy and consistency. This involved removing duplicate entries, handling missing values, and converting data into the appropriate formats. For instance, categorical variables like team names were encoded into numerical values for the machine learning model to understand.</a:t>
            </a:r>
            <a:endParaRPr lang="en-US" sz="1900" dirty="0"/>
          </a:p>
        </p:txBody>
      </p:sp>
      <p:sp>
        <p:nvSpPr>
          <p:cNvPr id="7" name="Text 5"/>
          <p:cNvSpPr/>
          <p:nvPr/>
        </p:nvSpPr>
        <p:spPr>
          <a:xfrm>
            <a:off x="9881354" y="2187535"/>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Feature Extraction</a:t>
            </a:r>
            <a:endParaRPr lang="en-US" sz="2150" dirty="0"/>
          </a:p>
        </p:txBody>
      </p:sp>
      <p:sp>
        <p:nvSpPr>
          <p:cNvPr id="8" name="Text 6"/>
          <p:cNvSpPr/>
          <p:nvPr/>
        </p:nvSpPr>
        <p:spPr>
          <a:xfrm>
            <a:off x="9881354" y="2777252"/>
            <a:ext cx="3898821" cy="3160395"/>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preprocessed data was then used to extract relevant features that could influence the outcome of an IPL match. These features included factors such as target, balls left, runs left, total score, current score, and city.</a:t>
            </a:r>
            <a:endParaRPr lang="en-US" sz="1900"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9CBCCCA-80FC-574B-6A0F-9369B19ECE2C}"/>
                  </a:ext>
                </a:extLst>
              </p14:cNvPr>
              <p14:cNvContentPartPr/>
              <p14:nvPr/>
            </p14:nvContentPartPr>
            <p14:xfrm>
              <a:off x="12897120" y="7793940"/>
              <a:ext cx="381960" cy="134640"/>
            </p14:xfrm>
          </p:contentPart>
        </mc:Choice>
        <mc:Fallback xmlns="">
          <p:pic>
            <p:nvPicPr>
              <p:cNvPr id="9" name="Ink 8">
                <a:extLst>
                  <a:ext uri="{FF2B5EF4-FFF2-40B4-BE49-F238E27FC236}">
                    <a16:creationId xmlns:a16="http://schemas.microsoft.com/office/drawing/2014/main" id="{D9CBCCCA-80FC-574B-6A0F-9369B19ECE2C}"/>
                  </a:ext>
                </a:extLst>
              </p:cNvPr>
              <p:cNvPicPr/>
              <p:nvPr/>
            </p:nvPicPr>
            <p:blipFill>
              <a:blip r:embed="rId4"/>
              <a:stretch>
                <a:fillRect/>
              </a:stretch>
            </p:blipFill>
            <p:spPr>
              <a:xfrm>
                <a:off x="12891000" y="7787820"/>
                <a:ext cx="3942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37B7340-D94B-D254-9E2C-273C1A815DB6}"/>
                  </a:ext>
                </a:extLst>
              </p14:cNvPr>
              <p14:cNvContentPartPr/>
              <p14:nvPr/>
            </p14:nvContentPartPr>
            <p14:xfrm>
              <a:off x="12844200" y="7661820"/>
              <a:ext cx="1650240" cy="509040"/>
            </p14:xfrm>
          </p:contentPart>
        </mc:Choice>
        <mc:Fallback xmlns="">
          <p:pic>
            <p:nvPicPr>
              <p:cNvPr id="10" name="Ink 9">
                <a:extLst>
                  <a:ext uri="{FF2B5EF4-FFF2-40B4-BE49-F238E27FC236}">
                    <a16:creationId xmlns:a16="http://schemas.microsoft.com/office/drawing/2014/main" id="{E37B7340-D94B-D254-9E2C-273C1A815DB6}"/>
                  </a:ext>
                </a:extLst>
              </p:cNvPr>
              <p:cNvPicPr/>
              <p:nvPr/>
            </p:nvPicPr>
            <p:blipFill>
              <a:blip r:embed="rId6"/>
              <a:stretch>
                <a:fillRect/>
              </a:stretch>
            </p:blipFill>
            <p:spPr>
              <a:xfrm>
                <a:off x="12781560" y="7599180"/>
                <a:ext cx="177588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2C7766B-D34B-6751-8D17-DB8C2E0743B4}"/>
                  </a:ext>
                </a:extLst>
              </p14:cNvPr>
              <p14:cNvContentPartPr/>
              <p14:nvPr/>
            </p14:nvContentPartPr>
            <p14:xfrm>
              <a:off x="11130120" y="6665664"/>
              <a:ext cx="360" cy="360"/>
            </p14:xfrm>
          </p:contentPart>
        </mc:Choice>
        <mc:Fallback xmlns="">
          <p:pic>
            <p:nvPicPr>
              <p:cNvPr id="11" name="Ink 10">
                <a:extLst>
                  <a:ext uri="{FF2B5EF4-FFF2-40B4-BE49-F238E27FC236}">
                    <a16:creationId xmlns:a16="http://schemas.microsoft.com/office/drawing/2014/main" id="{B2C7766B-D34B-6751-8D17-DB8C2E0743B4}"/>
                  </a:ext>
                </a:extLst>
              </p:cNvPr>
              <p:cNvPicPr/>
              <p:nvPr/>
            </p:nvPicPr>
            <p:blipFill>
              <a:blip r:embed="rId8"/>
              <a:stretch>
                <a:fillRect/>
              </a:stretch>
            </p:blipFill>
            <p:spPr>
              <a:xfrm>
                <a:off x="11067120" y="6602664"/>
                <a:ext cx="126000" cy="126000"/>
              </a:xfrm>
              <a:prstGeom prst="rect">
                <a:avLst/>
              </a:prstGeom>
            </p:spPr>
          </p:pic>
        </mc:Fallback>
      </mc:AlternateContent>
      <p:grpSp>
        <p:nvGrpSpPr>
          <p:cNvPr id="15" name="Group 14">
            <a:extLst>
              <a:ext uri="{FF2B5EF4-FFF2-40B4-BE49-F238E27FC236}">
                <a16:creationId xmlns:a16="http://schemas.microsoft.com/office/drawing/2014/main" id="{EFF67ADD-68C5-D88B-F6CE-E9CE9E980692}"/>
              </a:ext>
            </a:extLst>
          </p:cNvPr>
          <p:cNvGrpSpPr/>
          <p:nvPr/>
        </p:nvGrpSpPr>
        <p:grpSpPr>
          <a:xfrm>
            <a:off x="12842131" y="7860705"/>
            <a:ext cx="1303200" cy="269280"/>
            <a:chOff x="12842131" y="7860705"/>
            <a:chExt cx="1303200" cy="269280"/>
          </a:xfrm>
        </p:grpSpPr>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F890B0CB-EA7E-7F0E-D88B-578124353826}"/>
                    </a:ext>
                  </a:extLst>
                </p14:cNvPr>
                <p14:cNvContentPartPr/>
                <p14:nvPr/>
              </p14:nvContentPartPr>
              <p14:xfrm>
                <a:off x="12842131" y="7860705"/>
                <a:ext cx="1108080" cy="214200"/>
              </p14:xfrm>
            </p:contentPart>
          </mc:Choice>
          <mc:Fallback xmlns="">
            <p:pic>
              <p:nvPicPr>
                <p:cNvPr id="12" name="Ink 11">
                  <a:extLst>
                    <a:ext uri="{FF2B5EF4-FFF2-40B4-BE49-F238E27FC236}">
                      <a16:creationId xmlns:a16="http://schemas.microsoft.com/office/drawing/2014/main" id="{F890B0CB-EA7E-7F0E-D88B-578124353826}"/>
                    </a:ext>
                  </a:extLst>
                </p:cNvPr>
                <p:cNvPicPr/>
                <p:nvPr/>
              </p:nvPicPr>
              <p:blipFill>
                <a:blip r:embed="rId10"/>
                <a:stretch>
                  <a:fillRect/>
                </a:stretch>
              </p:blipFill>
              <p:spPr>
                <a:xfrm>
                  <a:off x="12779491" y="7797705"/>
                  <a:ext cx="12337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8E80C96C-CA69-AD07-1DD6-3FBEBF93BBF0}"/>
                    </a:ext>
                  </a:extLst>
                </p14:cNvPr>
                <p14:cNvContentPartPr/>
                <p14:nvPr/>
              </p14:nvContentPartPr>
              <p14:xfrm>
                <a:off x="14017171" y="8073465"/>
                <a:ext cx="360" cy="360"/>
              </p14:xfrm>
            </p:contentPart>
          </mc:Choice>
          <mc:Fallback xmlns="">
            <p:pic>
              <p:nvPicPr>
                <p:cNvPr id="13" name="Ink 12">
                  <a:extLst>
                    <a:ext uri="{FF2B5EF4-FFF2-40B4-BE49-F238E27FC236}">
                      <a16:creationId xmlns:a16="http://schemas.microsoft.com/office/drawing/2014/main" id="{8E80C96C-CA69-AD07-1DD6-3FBEBF93BBF0}"/>
                    </a:ext>
                  </a:extLst>
                </p:cNvPr>
                <p:cNvPicPr/>
                <p:nvPr/>
              </p:nvPicPr>
              <p:blipFill>
                <a:blip r:embed="rId12"/>
                <a:stretch>
                  <a:fillRect/>
                </a:stretch>
              </p:blipFill>
              <p:spPr>
                <a:xfrm>
                  <a:off x="13954171" y="801082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393FAC57-E870-4662-AC14-6E05BD04F5F8}"/>
                    </a:ext>
                  </a:extLst>
                </p14:cNvPr>
                <p14:cNvContentPartPr/>
                <p14:nvPr/>
              </p14:nvContentPartPr>
              <p14:xfrm>
                <a:off x="13653571" y="8073465"/>
                <a:ext cx="491760" cy="56520"/>
              </p14:xfrm>
            </p:contentPart>
          </mc:Choice>
          <mc:Fallback xmlns="">
            <p:pic>
              <p:nvPicPr>
                <p:cNvPr id="14" name="Ink 13">
                  <a:extLst>
                    <a:ext uri="{FF2B5EF4-FFF2-40B4-BE49-F238E27FC236}">
                      <a16:creationId xmlns:a16="http://schemas.microsoft.com/office/drawing/2014/main" id="{393FAC57-E870-4662-AC14-6E05BD04F5F8}"/>
                    </a:ext>
                  </a:extLst>
                </p:cNvPr>
                <p:cNvPicPr/>
                <p:nvPr/>
              </p:nvPicPr>
              <p:blipFill>
                <a:blip r:embed="rId14"/>
                <a:stretch>
                  <a:fillRect/>
                </a:stretch>
              </p:blipFill>
              <p:spPr>
                <a:xfrm>
                  <a:off x="13590931" y="8010825"/>
                  <a:ext cx="617400" cy="182160"/>
                </a:xfrm>
                <a:prstGeom prst="rect">
                  <a:avLst/>
                </a:prstGeom>
              </p:spPr>
            </p:pic>
          </mc:Fallback>
        </mc:AlternateContent>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2837" y="804743"/>
            <a:ext cx="8085177" cy="629245"/>
          </a:xfrm>
          <a:prstGeom prst="rect">
            <a:avLst/>
          </a:prstGeom>
          <a:noFill/>
          <a:ln/>
        </p:spPr>
        <p:txBody>
          <a:bodyPr wrap="none" lIns="0" tIns="0" rIns="0" bIns="0" rtlCol="0" anchor="t"/>
          <a:lstStyle/>
          <a:p>
            <a:pPr marL="0" indent="0">
              <a:lnSpc>
                <a:spcPts val="4950"/>
              </a:lnSpc>
              <a:buNone/>
            </a:pPr>
            <a:r>
              <a:rPr lang="en-US" sz="3950" b="1" dirty="0">
                <a:solidFill>
                  <a:srgbClr val="F0FCFF"/>
                </a:solidFill>
                <a:latin typeface="Spline Sans Bold" pitchFamily="34" charset="0"/>
                <a:ea typeface="Spline Sans Bold" pitchFamily="34" charset="-122"/>
                <a:cs typeface="Spline Sans Bold" pitchFamily="34" charset="-120"/>
              </a:rPr>
              <a:t>Feature Engineering and Selection</a:t>
            </a:r>
            <a:endParaRPr lang="en-US" sz="3950" dirty="0"/>
          </a:p>
        </p:txBody>
      </p:sp>
      <p:sp>
        <p:nvSpPr>
          <p:cNvPr id="3" name="Text 1"/>
          <p:cNvSpPr/>
          <p:nvPr/>
        </p:nvSpPr>
        <p:spPr>
          <a:xfrm>
            <a:off x="792837" y="1887022"/>
            <a:ext cx="13044726" cy="1087279"/>
          </a:xfrm>
          <a:prstGeom prst="rect">
            <a:avLst/>
          </a:prstGeom>
          <a:noFill/>
          <a:ln/>
        </p:spPr>
        <p:txBody>
          <a:bodyPr wrap="square" lIns="0" tIns="0" rIns="0" bIns="0" rtlCol="0" anchor="t"/>
          <a:lstStyle/>
          <a:p>
            <a:pPr marL="0" indent="0">
              <a:lnSpc>
                <a:spcPts val="2850"/>
              </a:lnSpc>
              <a:buNone/>
            </a:pPr>
            <a:r>
              <a:rPr lang="en-US" sz="1750" dirty="0">
                <a:solidFill>
                  <a:srgbClr val="E0E4E6"/>
                </a:solidFill>
                <a:latin typeface="Barlow" pitchFamily="34" charset="0"/>
                <a:ea typeface="Barlow" pitchFamily="34" charset="-122"/>
                <a:cs typeface="Barlow" pitchFamily="34" charset="-120"/>
              </a:rPr>
              <a:t>Feature engineering is a crucial step in machine learning where new features are created or transformed from existing data. This process involves using domain expertise to extract meaningful features that can improve the model's prediction accuracy. In this IPL win prediction project, feature engineering involved creating features such as:</a:t>
            </a:r>
            <a:endParaRPr lang="en-US" sz="1750" dirty="0"/>
          </a:p>
        </p:txBody>
      </p:sp>
      <p:sp>
        <p:nvSpPr>
          <p:cNvPr id="4" name="Text 2"/>
          <p:cNvSpPr/>
          <p:nvPr/>
        </p:nvSpPr>
        <p:spPr>
          <a:xfrm>
            <a:off x="792837" y="3229094"/>
            <a:ext cx="13044726" cy="724853"/>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5" name="Text 3"/>
          <p:cNvSpPr/>
          <p:nvPr/>
        </p:nvSpPr>
        <p:spPr>
          <a:xfrm>
            <a:off x="792837" y="4033123"/>
            <a:ext cx="13044726" cy="362426"/>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6" name="Text 4"/>
          <p:cNvSpPr/>
          <p:nvPr/>
        </p:nvSpPr>
        <p:spPr>
          <a:xfrm>
            <a:off x="792837" y="4474726"/>
            <a:ext cx="13044726" cy="724853"/>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7" name="Text 5"/>
          <p:cNvSpPr/>
          <p:nvPr/>
        </p:nvSpPr>
        <p:spPr>
          <a:xfrm>
            <a:off x="792837" y="5278755"/>
            <a:ext cx="13044726" cy="362426"/>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8" name="Text 6"/>
          <p:cNvSpPr/>
          <p:nvPr/>
        </p:nvSpPr>
        <p:spPr>
          <a:xfrm>
            <a:off x="792837" y="5720358"/>
            <a:ext cx="13044726" cy="724853"/>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9" name="Text 7"/>
          <p:cNvSpPr/>
          <p:nvPr/>
        </p:nvSpPr>
        <p:spPr>
          <a:xfrm>
            <a:off x="804560" y="6711727"/>
            <a:ext cx="13044726" cy="724853"/>
          </a:xfrm>
          <a:prstGeom prst="rect">
            <a:avLst/>
          </a:prstGeom>
          <a:noFill/>
          <a:ln/>
        </p:spPr>
        <p:txBody>
          <a:bodyPr wrap="square" lIns="0" tIns="0" rIns="0" bIns="0" rtlCol="0" anchor="t"/>
          <a:lstStyle/>
          <a:p>
            <a:pPr marL="0" indent="0">
              <a:lnSpc>
                <a:spcPts val="2850"/>
              </a:lnSpc>
              <a:buNone/>
            </a:pPr>
            <a:endParaRPr lang="en-US" sz="1750" dirty="0"/>
          </a:p>
        </p:txBody>
      </p:sp>
      <p:grpSp>
        <p:nvGrpSpPr>
          <p:cNvPr id="19" name="Group 18">
            <a:extLst>
              <a:ext uri="{FF2B5EF4-FFF2-40B4-BE49-F238E27FC236}">
                <a16:creationId xmlns:a16="http://schemas.microsoft.com/office/drawing/2014/main" id="{2469D2F8-5446-D824-9FD7-03A94E64B95F}"/>
              </a:ext>
            </a:extLst>
          </p:cNvPr>
          <p:cNvGrpSpPr/>
          <p:nvPr/>
        </p:nvGrpSpPr>
        <p:grpSpPr>
          <a:xfrm>
            <a:off x="12839611" y="7693683"/>
            <a:ext cx="1712520" cy="447120"/>
            <a:chOff x="12839611" y="7693683"/>
            <a:chExt cx="1712520" cy="44712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C2F2A969-AFE3-7DC3-0966-17EEA2C7B5A0}"/>
                    </a:ext>
                  </a:extLst>
                </p14:cNvPr>
                <p14:cNvContentPartPr/>
                <p14:nvPr/>
              </p14:nvContentPartPr>
              <p14:xfrm>
                <a:off x="14061811" y="8118123"/>
                <a:ext cx="360" cy="360"/>
              </p14:xfrm>
            </p:contentPart>
          </mc:Choice>
          <mc:Fallback xmlns="">
            <p:pic>
              <p:nvPicPr>
                <p:cNvPr id="10" name="Ink 9">
                  <a:extLst>
                    <a:ext uri="{FF2B5EF4-FFF2-40B4-BE49-F238E27FC236}">
                      <a16:creationId xmlns:a16="http://schemas.microsoft.com/office/drawing/2014/main" id="{C2F2A969-AFE3-7DC3-0966-17EEA2C7B5A0}"/>
                    </a:ext>
                  </a:extLst>
                </p:cNvPr>
                <p:cNvPicPr/>
                <p:nvPr/>
              </p:nvPicPr>
              <p:blipFill>
                <a:blip r:embed="rId4"/>
                <a:stretch>
                  <a:fillRect/>
                </a:stretch>
              </p:blipFill>
              <p:spPr>
                <a:xfrm>
                  <a:off x="13998811" y="805548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EE06B59D-DE48-7034-2767-1206FD328015}"/>
                    </a:ext>
                  </a:extLst>
                </p14:cNvPr>
                <p14:cNvContentPartPr/>
                <p14:nvPr/>
              </p14:nvContentPartPr>
              <p14:xfrm>
                <a:off x="12839611" y="7826523"/>
                <a:ext cx="1512360" cy="280440"/>
              </p14:xfrm>
            </p:contentPart>
          </mc:Choice>
          <mc:Fallback xmlns="">
            <p:pic>
              <p:nvPicPr>
                <p:cNvPr id="11" name="Ink 10">
                  <a:extLst>
                    <a:ext uri="{FF2B5EF4-FFF2-40B4-BE49-F238E27FC236}">
                      <a16:creationId xmlns:a16="http://schemas.microsoft.com/office/drawing/2014/main" id="{EE06B59D-DE48-7034-2767-1206FD328015}"/>
                    </a:ext>
                  </a:extLst>
                </p:cNvPr>
                <p:cNvPicPr/>
                <p:nvPr/>
              </p:nvPicPr>
              <p:blipFill>
                <a:blip r:embed="rId6"/>
                <a:stretch>
                  <a:fillRect/>
                </a:stretch>
              </p:blipFill>
              <p:spPr>
                <a:xfrm>
                  <a:off x="12776611" y="7763523"/>
                  <a:ext cx="163800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0D495DA-421F-9135-5B1D-4EB76DC69F73}"/>
                    </a:ext>
                  </a:extLst>
                </p14:cNvPr>
                <p14:cNvContentPartPr/>
                <p14:nvPr/>
              </p14:nvContentPartPr>
              <p14:xfrm>
                <a:off x="13147051" y="8097963"/>
                <a:ext cx="694080" cy="42840"/>
              </p14:xfrm>
            </p:contentPart>
          </mc:Choice>
          <mc:Fallback xmlns="">
            <p:pic>
              <p:nvPicPr>
                <p:cNvPr id="13" name="Ink 12">
                  <a:extLst>
                    <a:ext uri="{FF2B5EF4-FFF2-40B4-BE49-F238E27FC236}">
                      <a16:creationId xmlns:a16="http://schemas.microsoft.com/office/drawing/2014/main" id="{10D495DA-421F-9135-5B1D-4EB76DC69F73}"/>
                    </a:ext>
                  </a:extLst>
                </p:cNvPr>
                <p:cNvPicPr/>
                <p:nvPr/>
              </p:nvPicPr>
              <p:blipFill>
                <a:blip r:embed="rId8"/>
                <a:stretch>
                  <a:fillRect/>
                </a:stretch>
              </p:blipFill>
              <p:spPr>
                <a:xfrm>
                  <a:off x="13084411" y="8035323"/>
                  <a:ext cx="8197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D1644B4D-8281-9E36-08DD-22C60A5C7667}"/>
                    </a:ext>
                  </a:extLst>
                </p14:cNvPr>
                <p14:cNvContentPartPr/>
                <p14:nvPr/>
              </p14:nvContentPartPr>
              <p14:xfrm>
                <a:off x="12900811" y="7816443"/>
                <a:ext cx="1336320" cy="168480"/>
              </p14:xfrm>
            </p:contentPart>
          </mc:Choice>
          <mc:Fallback xmlns="">
            <p:pic>
              <p:nvPicPr>
                <p:cNvPr id="14" name="Ink 13">
                  <a:extLst>
                    <a:ext uri="{FF2B5EF4-FFF2-40B4-BE49-F238E27FC236}">
                      <a16:creationId xmlns:a16="http://schemas.microsoft.com/office/drawing/2014/main" id="{D1644B4D-8281-9E36-08DD-22C60A5C7667}"/>
                    </a:ext>
                  </a:extLst>
                </p:cNvPr>
                <p:cNvPicPr/>
                <p:nvPr/>
              </p:nvPicPr>
              <p:blipFill>
                <a:blip r:embed="rId10"/>
                <a:stretch>
                  <a:fillRect/>
                </a:stretch>
              </p:blipFill>
              <p:spPr>
                <a:xfrm>
                  <a:off x="12837811" y="7753443"/>
                  <a:ext cx="14619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0F8F87F3-8151-7972-27F9-D69363138F7A}"/>
                    </a:ext>
                  </a:extLst>
                </p14:cNvPr>
                <p14:cNvContentPartPr/>
                <p14:nvPr/>
              </p14:nvContentPartPr>
              <p14:xfrm>
                <a:off x="14182411" y="7693683"/>
                <a:ext cx="369720" cy="413280"/>
              </p14:xfrm>
            </p:contentPart>
          </mc:Choice>
          <mc:Fallback xmlns="">
            <p:pic>
              <p:nvPicPr>
                <p:cNvPr id="18" name="Ink 17">
                  <a:extLst>
                    <a:ext uri="{FF2B5EF4-FFF2-40B4-BE49-F238E27FC236}">
                      <a16:creationId xmlns:a16="http://schemas.microsoft.com/office/drawing/2014/main" id="{0F8F87F3-8151-7972-27F9-D69363138F7A}"/>
                    </a:ext>
                  </a:extLst>
                </p:cNvPr>
                <p:cNvPicPr/>
                <p:nvPr/>
              </p:nvPicPr>
              <p:blipFill>
                <a:blip r:embed="rId12"/>
                <a:stretch>
                  <a:fillRect/>
                </a:stretch>
              </p:blipFill>
              <p:spPr>
                <a:xfrm>
                  <a:off x="14119411" y="7630683"/>
                  <a:ext cx="495360" cy="538920"/>
                </a:xfrm>
                <a:prstGeom prst="rect">
                  <a:avLst/>
                </a:prstGeom>
              </p:spPr>
            </p:pic>
          </mc:Fallback>
        </mc:AlternateContent>
      </p:grpSp>
      <p:sp>
        <p:nvSpPr>
          <p:cNvPr id="16" name="Rectangle 3">
            <a:extLst>
              <a:ext uri="{FF2B5EF4-FFF2-40B4-BE49-F238E27FC236}">
                <a16:creationId xmlns:a16="http://schemas.microsoft.com/office/drawing/2014/main" id="{39FF3BCA-6307-64B0-6C2A-F14958238BFA}"/>
              </a:ext>
            </a:extLst>
          </p:cNvPr>
          <p:cNvSpPr>
            <a:spLocks noChangeArrowheads="1"/>
          </p:cNvSpPr>
          <p:nvPr/>
        </p:nvSpPr>
        <p:spPr bwMode="auto">
          <a:xfrm>
            <a:off x="678394" y="3362474"/>
            <a:ext cx="1266961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Feature Engineering</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Created derived features like </a:t>
            </a:r>
            <a:r>
              <a:rPr kumimoji="0" lang="en-US" altLang="en-US" sz="2000" b="0" i="1"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Runs Left</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Balls Left</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Wickets Left</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Current Run Rate (CRR)</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and </a:t>
            </a:r>
            <a:r>
              <a:rPr kumimoji="0" lang="en-US" altLang="en-US" sz="2000" b="0" i="1"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Required Run Rate (RRR)</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Encoded categorical variables (e.g., City, Teams) </a:t>
            </a:r>
            <a:r>
              <a:rPr kumimoji="0" lang="en-US" altLang="en-US" sz="200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using techniques like one-hot encoding.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Applied feature scaling to normalize numerical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Feature Selection</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Conducted correlation analysis to identify relevant features.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Used model-based techniques like Random Forest and Recursive Feature Elimination (RFE) to rank and select impactful features.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Final features: </a:t>
            </a:r>
            <a:r>
              <a:rPr kumimoji="0" lang="en-US" altLang="en-US" sz="2000" b="0" i="1"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City</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Batting Team</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Bowling Team</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Target Score</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CRR</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and </a:t>
            </a:r>
            <a:r>
              <a:rPr kumimoji="0" lang="en-US" altLang="en-US" sz="2000" b="0" i="1"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RRR</a:t>
            </a: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This process improved model accuracy, reduced noise, and enhanced computational efficiency, making the predictions </a:t>
            </a:r>
            <a:r>
              <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more reliable.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864037" y="4142184"/>
            <a:ext cx="8478203"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Model Development and Training</a:t>
            </a:r>
            <a:endParaRPr lang="en-US" sz="4300" dirty="0"/>
          </a:p>
        </p:txBody>
      </p:sp>
      <p:sp>
        <p:nvSpPr>
          <p:cNvPr id="4" name="Text 1"/>
          <p:cNvSpPr/>
          <p:nvPr/>
        </p:nvSpPr>
        <p:spPr>
          <a:xfrm>
            <a:off x="864037" y="5198269"/>
            <a:ext cx="12902327"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Several machine learning models were explored for this project, including Logistic Regression, and Random Forest. Each model was trained on the preprocessed data using a specific algorithm. The training process involved adjusting the model's parameters to minimize the prediction error. This involved feeding the model with training data and allowing it to learn the patterns and relationships between the features and the target variable, which was the outcome of the IPL match.</a:t>
            </a:r>
            <a:endParaRPr lang="en-US" sz="190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BEFCA69-5E28-D8E9-53FE-E0D7399FD888}"/>
                  </a:ext>
                </a:extLst>
              </p14:cNvPr>
              <p14:cNvContentPartPr/>
              <p14:nvPr/>
            </p14:nvContentPartPr>
            <p14:xfrm>
              <a:off x="13045171" y="8005803"/>
              <a:ext cx="1418400" cy="46080"/>
            </p14:xfrm>
          </p:contentPart>
        </mc:Choice>
        <mc:Fallback xmlns="">
          <p:pic>
            <p:nvPicPr>
              <p:cNvPr id="5" name="Ink 4">
                <a:extLst>
                  <a:ext uri="{FF2B5EF4-FFF2-40B4-BE49-F238E27FC236}">
                    <a16:creationId xmlns:a16="http://schemas.microsoft.com/office/drawing/2014/main" id="{2BEFCA69-5E28-D8E9-53FE-E0D7399FD888}"/>
                  </a:ext>
                </a:extLst>
              </p:cNvPr>
              <p:cNvPicPr/>
              <p:nvPr/>
            </p:nvPicPr>
            <p:blipFill>
              <a:blip r:embed="rId5"/>
              <a:stretch>
                <a:fillRect/>
              </a:stretch>
            </p:blipFill>
            <p:spPr>
              <a:xfrm>
                <a:off x="12982531" y="7943163"/>
                <a:ext cx="1544040" cy="171720"/>
              </a:xfrm>
              <a:prstGeom prst="rect">
                <a:avLst/>
              </a:prstGeom>
            </p:spPr>
          </p:pic>
        </mc:Fallback>
      </mc:AlternateContent>
      <p:grpSp>
        <p:nvGrpSpPr>
          <p:cNvPr id="8" name="Group 7">
            <a:extLst>
              <a:ext uri="{FF2B5EF4-FFF2-40B4-BE49-F238E27FC236}">
                <a16:creationId xmlns:a16="http://schemas.microsoft.com/office/drawing/2014/main" id="{A0302D0D-3B53-7D94-B3A9-962D65102A70}"/>
              </a:ext>
            </a:extLst>
          </p:cNvPr>
          <p:cNvGrpSpPr/>
          <p:nvPr/>
        </p:nvGrpSpPr>
        <p:grpSpPr>
          <a:xfrm>
            <a:off x="12536851" y="7781523"/>
            <a:ext cx="1939680" cy="337320"/>
            <a:chOff x="12536851" y="7781523"/>
            <a:chExt cx="1939680" cy="3373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42F3516-1CD2-EC0D-2D9F-8AFE170FF58F}"/>
                    </a:ext>
                  </a:extLst>
                </p14:cNvPr>
                <p14:cNvContentPartPr/>
                <p14:nvPr/>
              </p14:nvContentPartPr>
              <p14:xfrm>
                <a:off x="12536851" y="7781523"/>
                <a:ext cx="1342440" cy="337320"/>
              </p14:xfrm>
            </p:contentPart>
          </mc:Choice>
          <mc:Fallback xmlns="">
            <p:pic>
              <p:nvPicPr>
                <p:cNvPr id="6" name="Ink 5">
                  <a:extLst>
                    <a:ext uri="{FF2B5EF4-FFF2-40B4-BE49-F238E27FC236}">
                      <a16:creationId xmlns:a16="http://schemas.microsoft.com/office/drawing/2014/main" id="{D42F3516-1CD2-EC0D-2D9F-8AFE170FF58F}"/>
                    </a:ext>
                  </a:extLst>
                </p:cNvPr>
                <p:cNvPicPr/>
                <p:nvPr/>
              </p:nvPicPr>
              <p:blipFill>
                <a:blip r:embed="rId7"/>
                <a:stretch>
                  <a:fillRect/>
                </a:stretch>
              </p:blipFill>
              <p:spPr>
                <a:xfrm>
                  <a:off x="12473851" y="7718883"/>
                  <a:ext cx="146808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ABEFE44-A919-3821-F9C1-EC5C23953AA9}"/>
                    </a:ext>
                  </a:extLst>
                </p14:cNvPr>
                <p14:cNvContentPartPr/>
                <p14:nvPr/>
              </p14:nvContentPartPr>
              <p14:xfrm>
                <a:off x="13754731" y="7840203"/>
                <a:ext cx="721800" cy="165600"/>
              </p14:xfrm>
            </p:contentPart>
          </mc:Choice>
          <mc:Fallback xmlns="">
            <p:pic>
              <p:nvPicPr>
                <p:cNvPr id="7" name="Ink 6">
                  <a:extLst>
                    <a:ext uri="{FF2B5EF4-FFF2-40B4-BE49-F238E27FC236}">
                      <a16:creationId xmlns:a16="http://schemas.microsoft.com/office/drawing/2014/main" id="{2ABEFE44-A919-3821-F9C1-EC5C23953AA9}"/>
                    </a:ext>
                  </a:extLst>
                </p:cNvPr>
                <p:cNvPicPr/>
                <p:nvPr/>
              </p:nvPicPr>
              <p:blipFill>
                <a:blip r:embed="rId9"/>
                <a:stretch>
                  <a:fillRect/>
                </a:stretch>
              </p:blipFill>
              <p:spPr>
                <a:xfrm>
                  <a:off x="13691731" y="7777203"/>
                  <a:ext cx="847440" cy="291240"/>
                </a:xfrm>
                <a:prstGeom prst="rect">
                  <a:avLst/>
                </a:prstGeom>
              </p:spPr>
            </p:pic>
          </mc:Fallback>
        </mc:AlternateContent>
      </p:grpSp>
      <p:pic>
        <p:nvPicPr>
          <p:cNvPr id="13" name="Picture 12">
            <a:extLst>
              <a:ext uri="{FF2B5EF4-FFF2-40B4-BE49-F238E27FC236}">
                <a16:creationId xmlns:a16="http://schemas.microsoft.com/office/drawing/2014/main" id="{F1D330E1-2A38-4C0C-84E1-03E6F78BC587}"/>
              </a:ext>
            </a:extLst>
          </p:cNvPr>
          <p:cNvPicPr>
            <a:picLocks noChangeAspect="1"/>
          </p:cNvPicPr>
          <p:nvPr/>
        </p:nvPicPr>
        <p:blipFill>
          <a:blip r:embed="rId10"/>
          <a:stretch>
            <a:fillRect/>
          </a:stretch>
        </p:blipFill>
        <p:spPr>
          <a:xfrm>
            <a:off x="0" y="-1"/>
            <a:ext cx="14630399" cy="353417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350437" y="1663660"/>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Model Evaluation and Refinement</a:t>
            </a:r>
            <a:endParaRPr lang="en-US" sz="4300" dirty="0"/>
          </a:p>
        </p:txBody>
      </p:sp>
      <p:sp>
        <p:nvSpPr>
          <p:cNvPr id="4" name="Text 1"/>
          <p:cNvSpPr/>
          <p:nvPr/>
        </p:nvSpPr>
        <p:spPr>
          <a:xfrm>
            <a:off x="6350437" y="3405545"/>
            <a:ext cx="7415927" cy="3160395"/>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Once the models were trained, they were evaluated on a separate set of data to assess their performance and identify areas for improvement. Various evaluation metrics were used, including accuracy, precision, recall, and F1-score. The evaluation results helped determine the best-performing model and identify areas for refinement. The model was then fine-tuned by adjusting its parameters and features to improve its accuracy and performance on the validation data.</a:t>
            </a:r>
            <a:endParaRPr lang="en-US" sz="190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EC81D81-4ACA-F75D-E1A6-ECE4E8ECECB7}"/>
                  </a:ext>
                </a:extLst>
              </p14:cNvPr>
              <p14:cNvContentPartPr/>
              <p14:nvPr/>
            </p14:nvContentPartPr>
            <p14:xfrm>
              <a:off x="12770491" y="7829763"/>
              <a:ext cx="1249560" cy="233640"/>
            </p14:xfrm>
          </p:contentPart>
        </mc:Choice>
        <mc:Fallback xmlns="">
          <p:pic>
            <p:nvPicPr>
              <p:cNvPr id="5" name="Ink 4">
                <a:extLst>
                  <a:ext uri="{FF2B5EF4-FFF2-40B4-BE49-F238E27FC236}">
                    <a16:creationId xmlns:a16="http://schemas.microsoft.com/office/drawing/2014/main" id="{7EC81D81-4ACA-F75D-E1A6-ECE4E8ECECB7}"/>
                  </a:ext>
                </a:extLst>
              </p:cNvPr>
              <p:cNvPicPr/>
              <p:nvPr/>
            </p:nvPicPr>
            <p:blipFill>
              <a:blip r:embed="rId5"/>
              <a:stretch>
                <a:fillRect/>
              </a:stretch>
            </p:blipFill>
            <p:spPr>
              <a:xfrm>
                <a:off x="12707491" y="7766763"/>
                <a:ext cx="1375200" cy="359280"/>
              </a:xfrm>
              <a:prstGeom prst="rect">
                <a:avLst/>
              </a:prstGeom>
            </p:spPr>
          </p:pic>
        </mc:Fallback>
      </mc:AlternateContent>
      <p:grpSp>
        <p:nvGrpSpPr>
          <p:cNvPr id="20" name="Group 19">
            <a:extLst>
              <a:ext uri="{FF2B5EF4-FFF2-40B4-BE49-F238E27FC236}">
                <a16:creationId xmlns:a16="http://schemas.microsoft.com/office/drawing/2014/main" id="{481A7E9C-868A-ED2C-6CE3-831B27AAF30B}"/>
              </a:ext>
            </a:extLst>
          </p:cNvPr>
          <p:cNvGrpSpPr/>
          <p:nvPr/>
        </p:nvGrpSpPr>
        <p:grpSpPr>
          <a:xfrm>
            <a:off x="13777771" y="7816803"/>
            <a:ext cx="708120" cy="279000"/>
            <a:chOff x="13777771" y="7816803"/>
            <a:chExt cx="708120" cy="27900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0CCC71B-4C28-D104-4AC7-5A01D1C04D20}"/>
                    </a:ext>
                  </a:extLst>
                </p14:cNvPr>
                <p14:cNvContentPartPr/>
                <p14:nvPr/>
              </p14:nvContentPartPr>
              <p14:xfrm>
                <a:off x="14463211" y="8028483"/>
                <a:ext cx="360" cy="360"/>
              </p14:xfrm>
            </p:contentPart>
          </mc:Choice>
          <mc:Fallback xmlns="">
            <p:pic>
              <p:nvPicPr>
                <p:cNvPr id="9" name="Ink 8">
                  <a:extLst>
                    <a:ext uri="{FF2B5EF4-FFF2-40B4-BE49-F238E27FC236}">
                      <a16:creationId xmlns:a16="http://schemas.microsoft.com/office/drawing/2014/main" id="{D0CCC71B-4C28-D104-4AC7-5A01D1C04D20}"/>
                    </a:ext>
                  </a:extLst>
                </p:cNvPr>
                <p:cNvPicPr/>
                <p:nvPr/>
              </p:nvPicPr>
              <p:blipFill>
                <a:blip r:embed="rId7"/>
                <a:stretch>
                  <a:fillRect/>
                </a:stretch>
              </p:blipFill>
              <p:spPr>
                <a:xfrm>
                  <a:off x="14400571" y="796584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373B1B2B-9A5E-CB7A-1CD8-242425BB60BF}"/>
                    </a:ext>
                  </a:extLst>
                </p14:cNvPr>
                <p14:cNvContentPartPr/>
                <p14:nvPr/>
              </p14:nvContentPartPr>
              <p14:xfrm>
                <a:off x="14170531" y="7997163"/>
                <a:ext cx="293040" cy="31680"/>
              </p14:xfrm>
            </p:contentPart>
          </mc:Choice>
          <mc:Fallback xmlns="">
            <p:pic>
              <p:nvPicPr>
                <p:cNvPr id="10" name="Ink 9">
                  <a:extLst>
                    <a:ext uri="{FF2B5EF4-FFF2-40B4-BE49-F238E27FC236}">
                      <a16:creationId xmlns:a16="http://schemas.microsoft.com/office/drawing/2014/main" id="{373B1B2B-9A5E-CB7A-1CD8-242425BB60BF}"/>
                    </a:ext>
                  </a:extLst>
                </p:cNvPr>
                <p:cNvPicPr/>
                <p:nvPr/>
              </p:nvPicPr>
              <p:blipFill>
                <a:blip r:embed="rId9"/>
                <a:stretch>
                  <a:fillRect/>
                </a:stretch>
              </p:blipFill>
              <p:spPr>
                <a:xfrm>
                  <a:off x="14107531" y="7934523"/>
                  <a:ext cx="418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66B2616B-2C90-55AA-8721-C63A8A62E262}"/>
                    </a:ext>
                  </a:extLst>
                </p14:cNvPr>
                <p14:cNvContentPartPr/>
                <p14:nvPr/>
              </p14:nvContentPartPr>
              <p14:xfrm>
                <a:off x="14126251" y="7950723"/>
                <a:ext cx="359640" cy="23400"/>
              </p14:xfrm>
            </p:contentPart>
          </mc:Choice>
          <mc:Fallback xmlns="">
            <p:pic>
              <p:nvPicPr>
                <p:cNvPr id="12" name="Ink 11">
                  <a:extLst>
                    <a:ext uri="{FF2B5EF4-FFF2-40B4-BE49-F238E27FC236}">
                      <a16:creationId xmlns:a16="http://schemas.microsoft.com/office/drawing/2014/main" id="{66B2616B-2C90-55AA-8721-C63A8A62E262}"/>
                    </a:ext>
                  </a:extLst>
                </p:cNvPr>
                <p:cNvPicPr/>
                <p:nvPr/>
              </p:nvPicPr>
              <p:blipFill>
                <a:blip r:embed="rId11"/>
                <a:stretch>
                  <a:fillRect/>
                </a:stretch>
              </p:blipFill>
              <p:spPr>
                <a:xfrm>
                  <a:off x="14063251" y="7887723"/>
                  <a:ext cx="485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0BC25EB-DEE1-B4F8-0048-A52E1F5B2D2A}"/>
                    </a:ext>
                  </a:extLst>
                </p14:cNvPr>
                <p14:cNvContentPartPr/>
                <p14:nvPr/>
              </p14:nvContentPartPr>
              <p14:xfrm>
                <a:off x="14038411" y="7816803"/>
                <a:ext cx="447120" cy="45720"/>
              </p14:xfrm>
            </p:contentPart>
          </mc:Choice>
          <mc:Fallback xmlns="">
            <p:pic>
              <p:nvPicPr>
                <p:cNvPr id="14" name="Ink 13">
                  <a:extLst>
                    <a:ext uri="{FF2B5EF4-FFF2-40B4-BE49-F238E27FC236}">
                      <a16:creationId xmlns:a16="http://schemas.microsoft.com/office/drawing/2014/main" id="{C0BC25EB-DEE1-B4F8-0048-A52E1F5B2D2A}"/>
                    </a:ext>
                  </a:extLst>
                </p:cNvPr>
                <p:cNvPicPr/>
                <p:nvPr/>
              </p:nvPicPr>
              <p:blipFill>
                <a:blip r:embed="rId13"/>
                <a:stretch>
                  <a:fillRect/>
                </a:stretch>
              </p:blipFill>
              <p:spPr>
                <a:xfrm>
                  <a:off x="13975411" y="7754163"/>
                  <a:ext cx="5727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9E719E49-AAFF-2C61-F342-A7D6CCBE0608}"/>
                    </a:ext>
                  </a:extLst>
                </p14:cNvPr>
                <p14:cNvContentPartPr/>
                <p14:nvPr/>
              </p14:nvContentPartPr>
              <p14:xfrm>
                <a:off x="13777771" y="8095443"/>
                <a:ext cx="618840" cy="360"/>
              </p14:xfrm>
            </p:contentPart>
          </mc:Choice>
          <mc:Fallback xmlns="">
            <p:pic>
              <p:nvPicPr>
                <p:cNvPr id="16" name="Ink 15">
                  <a:extLst>
                    <a:ext uri="{FF2B5EF4-FFF2-40B4-BE49-F238E27FC236}">
                      <a16:creationId xmlns:a16="http://schemas.microsoft.com/office/drawing/2014/main" id="{9E719E49-AAFF-2C61-F342-A7D6CCBE0608}"/>
                    </a:ext>
                  </a:extLst>
                </p:cNvPr>
                <p:cNvPicPr/>
                <p:nvPr/>
              </p:nvPicPr>
              <p:blipFill>
                <a:blip r:embed="rId15"/>
                <a:stretch>
                  <a:fillRect/>
                </a:stretch>
              </p:blipFill>
              <p:spPr>
                <a:xfrm>
                  <a:off x="13715131" y="8032803"/>
                  <a:ext cx="7444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BC5038EB-7DED-200F-00AE-9A5A8892A12F}"/>
                    </a:ext>
                  </a:extLst>
                </p14:cNvPr>
                <p14:cNvContentPartPr/>
                <p14:nvPr/>
              </p14:nvContentPartPr>
              <p14:xfrm>
                <a:off x="14072971" y="7984203"/>
                <a:ext cx="360" cy="360"/>
              </p14:xfrm>
            </p:contentPart>
          </mc:Choice>
          <mc:Fallback xmlns="">
            <p:pic>
              <p:nvPicPr>
                <p:cNvPr id="18" name="Ink 17">
                  <a:extLst>
                    <a:ext uri="{FF2B5EF4-FFF2-40B4-BE49-F238E27FC236}">
                      <a16:creationId xmlns:a16="http://schemas.microsoft.com/office/drawing/2014/main" id="{BC5038EB-7DED-200F-00AE-9A5A8892A12F}"/>
                    </a:ext>
                  </a:extLst>
                </p:cNvPr>
                <p:cNvPicPr/>
                <p:nvPr/>
              </p:nvPicPr>
              <p:blipFill>
                <a:blip r:embed="rId7"/>
                <a:stretch>
                  <a:fillRect/>
                </a:stretch>
              </p:blipFill>
              <p:spPr>
                <a:xfrm>
                  <a:off x="14009971" y="792156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F0EAFA80-24E9-5A72-41CE-EC0E4B87D96E}"/>
                    </a:ext>
                  </a:extLst>
                </p14:cNvPr>
                <p14:cNvContentPartPr/>
                <p14:nvPr/>
              </p14:nvContentPartPr>
              <p14:xfrm>
                <a:off x="14072971" y="7984203"/>
                <a:ext cx="360" cy="360"/>
              </p14:xfrm>
            </p:contentPart>
          </mc:Choice>
          <mc:Fallback xmlns="">
            <p:pic>
              <p:nvPicPr>
                <p:cNvPr id="19" name="Ink 18">
                  <a:extLst>
                    <a:ext uri="{FF2B5EF4-FFF2-40B4-BE49-F238E27FC236}">
                      <a16:creationId xmlns:a16="http://schemas.microsoft.com/office/drawing/2014/main" id="{F0EAFA80-24E9-5A72-41CE-EC0E4B87D96E}"/>
                    </a:ext>
                  </a:extLst>
                </p:cNvPr>
                <p:cNvPicPr/>
                <p:nvPr/>
              </p:nvPicPr>
              <p:blipFill>
                <a:blip r:embed="rId7"/>
                <a:stretch>
                  <a:fillRect/>
                </a:stretch>
              </p:blipFill>
              <p:spPr>
                <a:xfrm>
                  <a:off x="14009971" y="7921563"/>
                  <a:ext cx="126000" cy="126000"/>
                </a:xfrm>
                <a:prstGeom prst="rect">
                  <a:avLst/>
                </a:prstGeom>
              </p:spPr>
            </p:pic>
          </mc:Fallback>
        </mc:AlternateContent>
      </p:grpSp>
      <p:pic>
        <p:nvPicPr>
          <p:cNvPr id="8" name="Picture 7">
            <a:extLst>
              <a:ext uri="{FF2B5EF4-FFF2-40B4-BE49-F238E27FC236}">
                <a16:creationId xmlns:a16="http://schemas.microsoft.com/office/drawing/2014/main" id="{9479FBA1-15D8-DB9A-BF66-DD3E60B91F69}"/>
              </a:ext>
            </a:extLst>
          </p:cNvPr>
          <p:cNvPicPr>
            <a:picLocks noChangeAspect="1"/>
          </p:cNvPicPr>
          <p:nvPr/>
        </p:nvPicPr>
        <p:blipFill>
          <a:blip r:embed="rId18"/>
          <a:stretch>
            <a:fillRect/>
          </a:stretch>
        </p:blipFill>
        <p:spPr>
          <a:xfrm>
            <a:off x="1" y="-1"/>
            <a:ext cx="5512404" cy="822960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TotalTime>
  <Words>1412</Words>
  <Application>Microsoft Office PowerPoint</Application>
  <PresentationFormat>Custom</PresentationFormat>
  <Paragraphs>112</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Asar</vt:lpstr>
      <vt:lpstr>Calibri</vt:lpstr>
      <vt:lpstr>Barlow</vt:lpstr>
      <vt:lpstr>Spline Sans Bold</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VICTUS</cp:lastModifiedBy>
  <cp:revision>9</cp:revision>
  <dcterms:created xsi:type="dcterms:W3CDTF">2024-12-01T16:58:19Z</dcterms:created>
  <dcterms:modified xsi:type="dcterms:W3CDTF">2025-05-03T22:44:39Z</dcterms:modified>
</cp:coreProperties>
</file>